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20.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theme/theme21.xml" ContentType="application/vnd.openxmlformats-officedocument.theme+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2.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3.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24.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theme/theme25.xml" ContentType="application/vnd.openxmlformats-officedocument.theme+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6.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27.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28.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29.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theme/theme30.xml" ContentType="application/vnd.openxmlformats-officedocument.theme+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theme/theme31.xml" ContentType="application/vnd.openxmlformats-officedocument.theme+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theme/theme32.xml" ContentType="application/vnd.openxmlformats-officedocument.theme+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3.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34.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theme/theme35.xml" ContentType="application/vnd.openxmlformats-officedocument.theme+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36.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37.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theme/theme38.xml" ContentType="application/vnd.openxmlformats-officedocument.theme+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theme/theme39.xml" ContentType="application/vnd.openxmlformats-officedocument.theme+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theme/theme40.xml" ContentType="application/vnd.openxmlformats-officedocument.theme+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theme/theme41.xml" ContentType="application/vnd.openxmlformats-officedocument.theme+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theme/theme42.xml" ContentType="application/vnd.openxmlformats-officedocument.theme+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theme/theme43.xml" ContentType="application/vnd.openxmlformats-officedocument.theme+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44.xml" ContentType="application/vnd.openxmlformats-officedocument.theme+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theme/theme45.xml" ContentType="application/vnd.openxmlformats-officedocument.theme+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theme/theme46.xml" ContentType="application/vnd.openxmlformats-officedocument.theme+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theme/theme47.xml" ContentType="application/vnd.openxmlformats-officedocument.theme+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theme/theme48.xml" ContentType="application/vnd.openxmlformats-officedocument.theme+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theme/theme49.xml" ContentType="application/vnd.openxmlformats-officedocument.theme+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theme/theme50.xml" ContentType="application/vnd.openxmlformats-officedocument.theme+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51.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52.xml" ContentType="application/vnd.openxmlformats-officedocument.theme+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theme/theme53.xml" ContentType="application/vnd.openxmlformats-officedocument.theme+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theme/theme54.xml" ContentType="application/vnd.openxmlformats-officedocument.theme+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theme/theme55.xml" ContentType="application/vnd.openxmlformats-officedocument.theme+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theme/theme56.xml" ContentType="application/vnd.openxmlformats-officedocument.theme+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theme/theme57.xml" ContentType="application/vnd.openxmlformats-officedocument.theme+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theme/theme58.xml" ContentType="application/vnd.openxmlformats-officedocument.theme+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theme/theme59.xml" ContentType="application/vnd.openxmlformats-officedocument.theme+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theme/theme60.xml" ContentType="application/vnd.openxmlformats-officedocument.theme+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theme/theme61.xml" ContentType="application/vnd.openxmlformats-officedocument.theme+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theme/theme62.xml" ContentType="application/vnd.openxmlformats-officedocument.theme+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theme/theme63.xml" ContentType="application/vnd.openxmlformats-officedocument.theme+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theme/theme64.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4123" r:id="rId2"/>
    <p:sldMasterId id="2147484137" r:id="rId3"/>
    <p:sldMasterId id="2147484151" r:id="rId4"/>
    <p:sldMasterId id="2147484165" r:id="rId5"/>
    <p:sldMasterId id="2147484179" r:id="rId6"/>
    <p:sldMasterId id="2147484193" r:id="rId7"/>
    <p:sldMasterId id="2147484207" r:id="rId8"/>
    <p:sldMasterId id="2147484221" r:id="rId9"/>
    <p:sldMasterId id="2147484235" r:id="rId10"/>
    <p:sldMasterId id="2147484249" r:id="rId11"/>
    <p:sldMasterId id="2147484263" r:id="rId12"/>
    <p:sldMasterId id="2147484277" r:id="rId13"/>
    <p:sldMasterId id="2147484291" r:id="rId14"/>
    <p:sldMasterId id="2147484305" r:id="rId15"/>
    <p:sldMasterId id="2147484319" r:id="rId16"/>
    <p:sldMasterId id="2147484333" r:id="rId17"/>
    <p:sldMasterId id="2147484347" r:id="rId18"/>
    <p:sldMasterId id="2147484361" r:id="rId19"/>
    <p:sldMasterId id="2147484375" r:id="rId20"/>
    <p:sldMasterId id="2147484389" r:id="rId21"/>
    <p:sldMasterId id="2147484403" r:id="rId22"/>
    <p:sldMasterId id="2147484417" r:id="rId23"/>
    <p:sldMasterId id="2147484431" r:id="rId24"/>
    <p:sldMasterId id="2147484445" r:id="rId25"/>
    <p:sldMasterId id="2147484459" r:id="rId26"/>
    <p:sldMasterId id="2147484473" r:id="rId27"/>
    <p:sldMasterId id="2147484487" r:id="rId28"/>
    <p:sldMasterId id="2147484501" r:id="rId29"/>
    <p:sldMasterId id="2147484515" r:id="rId30"/>
    <p:sldMasterId id="2147484529" r:id="rId31"/>
    <p:sldMasterId id="2147484543" r:id="rId32"/>
    <p:sldMasterId id="2147484557" r:id="rId33"/>
    <p:sldMasterId id="2147484571" r:id="rId34"/>
    <p:sldMasterId id="2147484585" r:id="rId35"/>
    <p:sldMasterId id="2147484599" r:id="rId36"/>
    <p:sldMasterId id="2147484613" r:id="rId37"/>
    <p:sldMasterId id="2147484627" r:id="rId38"/>
    <p:sldMasterId id="2147484641" r:id="rId39"/>
    <p:sldMasterId id="2147484655" r:id="rId40"/>
    <p:sldMasterId id="2147484669" r:id="rId41"/>
    <p:sldMasterId id="2147484683" r:id="rId42"/>
    <p:sldMasterId id="2147484697" r:id="rId43"/>
    <p:sldMasterId id="2147484711" r:id="rId44"/>
    <p:sldMasterId id="2147484725" r:id="rId45"/>
    <p:sldMasterId id="2147484739" r:id="rId46"/>
    <p:sldMasterId id="2147484753" r:id="rId47"/>
    <p:sldMasterId id="2147484767" r:id="rId48"/>
    <p:sldMasterId id="2147484781" r:id="rId49"/>
    <p:sldMasterId id="2147484795" r:id="rId50"/>
    <p:sldMasterId id="2147484809" r:id="rId51"/>
    <p:sldMasterId id="2147484823" r:id="rId52"/>
    <p:sldMasterId id="2147484837" r:id="rId53"/>
    <p:sldMasterId id="2147484851" r:id="rId54"/>
    <p:sldMasterId id="2147484865" r:id="rId55"/>
    <p:sldMasterId id="2147484879" r:id="rId56"/>
    <p:sldMasterId id="2147484893" r:id="rId57"/>
    <p:sldMasterId id="2147484907" r:id="rId58"/>
    <p:sldMasterId id="2147484921" r:id="rId59"/>
    <p:sldMasterId id="2147484935" r:id="rId60"/>
    <p:sldMasterId id="2147484949" r:id="rId61"/>
    <p:sldMasterId id="2147484963" r:id="rId62"/>
    <p:sldMasterId id="2147484977" r:id="rId63"/>
    <p:sldMasterId id="2147484991" r:id="rId64"/>
  </p:sldMasterIdLst>
  <p:sldIdLst>
    <p:sldId id="493" r:id="rId65"/>
    <p:sldId id="495" r:id="rId66"/>
    <p:sldId id="512" r:id="rId67"/>
    <p:sldId id="509" r:id="rId68"/>
    <p:sldId id="510" r:id="rId69"/>
    <p:sldId id="511" r:id="rId70"/>
    <p:sldId id="513" r:id="rId71"/>
    <p:sldId id="520" r:id="rId72"/>
    <p:sldId id="501" r:id="rId73"/>
    <p:sldId id="502" r:id="rId74"/>
    <p:sldId id="503" r:id="rId75"/>
    <p:sldId id="504" r:id="rId76"/>
    <p:sldId id="433" r:id="rId77"/>
    <p:sldId id="515" r:id="rId78"/>
    <p:sldId id="309" r:id="rId79"/>
    <p:sldId id="527" r:id="rId80"/>
    <p:sldId id="528" r:id="rId81"/>
    <p:sldId id="526" r:id="rId82"/>
    <p:sldId id="310" r:id="rId83"/>
    <p:sldId id="311" r:id="rId84"/>
    <p:sldId id="312" r:id="rId85"/>
    <p:sldId id="313" r:id="rId86"/>
    <p:sldId id="314" r:id="rId87"/>
    <p:sldId id="315" r:id="rId88"/>
    <p:sldId id="316"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516" r:id="rId102"/>
    <p:sldId id="317" r:id="rId103"/>
    <p:sldId id="318" r:id="rId104"/>
    <p:sldId id="319" r:id="rId105"/>
    <p:sldId id="320" r:id="rId106"/>
    <p:sldId id="321" r:id="rId107"/>
    <p:sldId id="322" r:id="rId108"/>
    <p:sldId id="323" r:id="rId109"/>
    <p:sldId id="324" r:id="rId110"/>
    <p:sldId id="325" r:id="rId111"/>
    <p:sldId id="326" r:id="rId112"/>
    <p:sldId id="434" r:id="rId113"/>
    <p:sldId id="435" r:id="rId114"/>
    <p:sldId id="436" r:id="rId115"/>
    <p:sldId id="445" r:id="rId116"/>
    <p:sldId id="437" r:id="rId117"/>
    <p:sldId id="530" r:id="rId118"/>
    <p:sldId id="531" r:id="rId119"/>
    <p:sldId id="532" r:id="rId120"/>
    <p:sldId id="533" r:id="rId121"/>
    <p:sldId id="534" r:id="rId122"/>
    <p:sldId id="535" r:id="rId123"/>
    <p:sldId id="536" r:id="rId124"/>
    <p:sldId id="537" r:id="rId125"/>
    <p:sldId id="538" r:id="rId126"/>
    <p:sldId id="539" r:id="rId127"/>
    <p:sldId id="540" r:id="rId128"/>
    <p:sldId id="541" r:id="rId129"/>
    <p:sldId id="542" r:id="rId130"/>
    <p:sldId id="543" r:id="rId131"/>
    <p:sldId id="544" r:id="rId132"/>
    <p:sldId id="545" r:id="rId133"/>
    <p:sldId id="546" r:id="rId134"/>
    <p:sldId id="547" r:id="rId135"/>
    <p:sldId id="548" r:id="rId136"/>
    <p:sldId id="549" r:id="rId137"/>
    <p:sldId id="550" r:id="rId138"/>
    <p:sldId id="551" r:id="rId139"/>
    <p:sldId id="552" r:id="rId140"/>
    <p:sldId id="553" r:id="rId141"/>
    <p:sldId id="554" r:id="rId142"/>
    <p:sldId id="555" r:id="rId143"/>
    <p:sldId id="556" r:id="rId144"/>
    <p:sldId id="557" r:id="rId145"/>
    <p:sldId id="558" r:id="rId146"/>
    <p:sldId id="559" r:id="rId147"/>
    <p:sldId id="560" r:id="rId148"/>
    <p:sldId id="561" r:id="rId149"/>
    <p:sldId id="562" r:id="rId150"/>
    <p:sldId id="563" r:id="rId151"/>
    <p:sldId id="567" r:id="rId152"/>
    <p:sldId id="564" r:id="rId153"/>
    <p:sldId id="565" r:id="rId154"/>
    <p:sldId id="566" r:id="rId155"/>
    <p:sldId id="568" r:id="rId156"/>
    <p:sldId id="569" r:id="rId157"/>
    <p:sldId id="570" r:id="rId158"/>
    <p:sldId id="571" r:id="rId159"/>
    <p:sldId id="572" r:id="rId160"/>
    <p:sldId id="573" r:id="rId161"/>
    <p:sldId id="574" r:id="rId162"/>
    <p:sldId id="575" r:id="rId163"/>
    <p:sldId id="576" r:id="rId164"/>
    <p:sldId id="577" r:id="rId165"/>
    <p:sldId id="578" r:id="rId166"/>
    <p:sldId id="579" r:id="rId167"/>
    <p:sldId id="580" r:id="rId168"/>
    <p:sldId id="581" r:id="rId169"/>
    <p:sldId id="582" r:id="rId170"/>
    <p:sldId id="583" r:id="rId171"/>
    <p:sldId id="584" r:id="rId172"/>
    <p:sldId id="585" r:id="rId173"/>
    <p:sldId id="586" r:id="rId174"/>
    <p:sldId id="587" r:id="rId175"/>
    <p:sldId id="588" r:id="rId176"/>
    <p:sldId id="589" r:id="rId177"/>
    <p:sldId id="590" r:id="rId178"/>
    <p:sldId id="591" r:id="rId179"/>
    <p:sldId id="592" r:id="rId180"/>
  </p:sldIdLst>
  <p:sldSz cx="109728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003399"/>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52" autoAdjust="0"/>
    <p:restoredTop sz="94660"/>
  </p:normalViewPr>
  <p:slideViewPr>
    <p:cSldViewPr>
      <p:cViewPr varScale="1">
        <p:scale>
          <a:sx n="85" d="100"/>
          <a:sy n="85" d="100"/>
        </p:scale>
        <p:origin x="-90" y="-480"/>
      </p:cViewPr>
      <p:guideLst>
        <p:guide orient="horz" pos="2448"/>
        <p:guide pos="3283"/>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294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53.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Master" Target="slideMasters/slideMaster63.xml"/><Relationship Id="rId68" Type="http://schemas.openxmlformats.org/officeDocument/2006/relationships/slide" Target="slides/slide4.xml"/><Relationship Id="rId84" Type="http://schemas.openxmlformats.org/officeDocument/2006/relationships/slide" Target="slides/slide20.xml"/><Relationship Id="rId89" Type="http://schemas.openxmlformats.org/officeDocument/2006/relationships/slide" Target="slides/slide25.xml"/><Relationship Id="rId112" Type="http://schemas.openxmlformats.org/officeDocument/2006/relationships/slide" Target="slides/slide48.xml"/><Relationship Id="rId133" Type="http://schemas.openxmlformats.org/officeDocument/2006/relationships/slide" Target="slides/slide69.xml"/><Relationship Id="rId138" Type="http://schemas.openxmlformats.org/officeDocument/2006/relationships/slide" Target="slides/slide74.xml"/><Relationship Id="rId154" Type="http://schemas.openxmlformats.org/officeDocument/2006/relationships/slide" Target="slides/slide90.xml"/><Relationship Id="rId159" Type="http://schemas.openxmlformats.org/officeDocument/2006/relationships/slide" Target="slides/slide95.xml"/><Relationship Id="rId175" Type="http://schemas.openxmlformats.org/officeDocument/2006/relationships/slide" Target="slides/slide111.xml"/><Relationship Id="rId170" Type="http://schemas.openxmlformats.org/officeDocument/2006/relationships/slide" Target="slides/slide106.xml"/><Relationship Id="rId16" Type="http://schemas.openxmlformats.org/officeDocument/2006/relationships/slideMaster" Target="slideMasters/slideMaster16.xml"/><Relationship Id="rId107" Type="http://schemas.openxmlformats.org/officeDocument/2006/relationships/slide" Target="slides/slide43.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 Target="slides/slide10.xml"/><Relationship Id="rId79" Type="http://schemas.openxmlformats.org/officeDocument/2006/relationships/slide" Target="slides/slide15.xml"/><Relationship Id="rId102" Type="http://schemas.openxmlformats.org/officeDocument/2006/relationships/slide" Target="slides/slide38.xml"/><Relationship Id="rId123" Type="http://schemas.openxmlformats.org/officeDocument/2006/relationships/slide" Target="slides/slide59.xml"/><Relationship Id="rId128" Type="http://schemas.openxmlformats.org/officeDocument/2006/relationships/slide" Target="slides/slide64.xml"/><Relationship Id="rId144" Type="http://schemas.openxmlformats.org/officeDocument/2006/relationships/slide" Target="slides/slide80.xml"/><Relationship Id="rId149" Type="http://schemas.openxmlformats.org/officeDocument/2006/relationships/slide" Target="slides/slide85.xml"/><Relationship Id="rId5" Type="http://schemas.openxmlformats.org/officeDocument/2006/relationships/slideMaster" Target="slideMasters/slideMaster5.xml"/><Relationship Id="rId90" Type="http://schemas.openxmlformats.org/officeDocument/2006/relationships/slide" Target="slides/slide26.xml"/><Relationship Id="rId95" Type="http://schemas.openxmlformats.org/officeDocument/2006/relationships/slide" Target="slides/slide31.xml"/><Relationship Id="rId160" Type="http://schemas.openxmlformats.org/officeDocument/2006/relationships/slide" Target="slides/slide96.xml"/><Relationship Id="rId165" Type="http://schemas.openxmlformats.org/officeDocument/2006/relationships/slide" Target="slides/slide101.xml"/><Relationship Id="rId181" Type="http://schemas.openxmlformats.org/officeDocument/2006/relationships/presProps" Target="presProp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Master" Target="slideMasters/slideMaster64.xml"/><Relationship Id="rId69" Type="http://schemas.openxmlformats.org/officeDocument/2006/relationships/slide" Target="slides/slide5.xml"/><Relationship Id="rId113" Type="http://schemas.openxmlformats.org/officeDocument/2006/relationships/slide" Target="slides/slide49.xml"/><Relationship Id="rId118" Type="http://schemas.openxmlformats.org/officeDocument/2006/relationships/slide" Target="slides/slide54.xml"/><Relationship Id="rId134" Type="http://schemas.openxmlformats.org/officeDocument/2006/relationships/slide" Target="slides/slide70.xml"/><Relationship Id="rId139" Type="http://schemas.openxmlformats.org/officeDocument/2006/relationships/slide" Target="slides/slide75.xml"/><Relationship Id="rId80" Type="http://schemas.openxmlformats.org/officeDocument/2006/relationships/slide" Target="slides/slide16.xml"/><Relationship Id="rId85" Type="http://schemas.openxmlformats.org/officeDocument/2006/relationships/slide" Target="slides/slide21.xml"/><Relationship Id="rId150" Type="http://schemas.openxmlformats.org/officeDocument/2006/relationships/slide" Target="slides/slide86.xml"/><Relationship Id="rId155" Type="http://schemas.openxmlformats.org/officeDocument/2006/relationships/slide" Target="slides/slide91.xml"/><Relationship Id="rId171" Type="http://schemas.openxmlformats.org/officeDocument/2006/relationships/slide" Target="slides/slide107.xml"/><Relationship Id="rId176" Type="http://schemas.openxmlformats.org/officeDocument/2006/relationships/slide" Target="slides/slide112.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59" Type="http://schemas.openxmlformats.org/officeDocument/2006/relationships/slideMaster" Target="slideMasters/slideMaster59.xml"/><Relationship Id="rId103" Type="http://schemas.openxmlformats.org/officeDocument/2006/relationships/slide" Target="slides/slide39.xml"/><Relationship Id="rId108" Type="http://schemas.openxmlformats.org/officeDocument/2006/relationships/slide" Target="slides/slide44.xml"/><Relationship Id="rId124" Type="http://schemas.openxmlformats.org/officeDocument/2006/relationships/slide" Target="slides/slide60.xml"/><Relationship Id="rId129" Type="http://schemas.openxmlformats.org/officeDocument/2006/relationships/slide" Target="slides/slide65.xml"/><Relationship Id="rId54" Type="http://schemas.openxmlformats.org/officeDocument/2006/relationships/slideMaster" Target="slideMasters/slideMaster54.xml"/><Relationship Id="rId70" Type="http://schemas.openxmlformats.org/officeDocument/2006/relationships/slide" Target="slides/slide6.xml"/><Relationship Id="rId75" Type="http://schemas.openxmlformats.org/officeDocument/2006/relationships/slide" Target="slides/slide11.xml"/><Relationship Id="rId91" Type="http://schemas.openxmlformats.org/officeDocument/2006/relationships/slide" Target="slides/slide27.xml"/><Relationship Id="rId96" Type="http://schemas.openxmlformats.org/officeDocument/2006/relationships/slide" Target="slides/slide32.xml"/><Relationship Id="rId140" Type="http://schemas.openxmlformats.org/officeDocument/2006/relationships/slide" Target="slides/slide76.xml"/><Relationship Id="rId145" Type="http://schemas.openxmlformats.org/officeDocument/2006/relationships/slide" Target="slides/slide81.xml"/><Relationship Id="rId161" Type="http://schemas.openxmlformats.org/officeDocument/2006/relationships/slide" Target="slides/slide97.xml"/><Relationship Id="rId166" Type="http://schemas.openxmlformats.org/officeDocument/2006/relationships/slide" Target="slides/slide102.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49" Type="http://schemas.openxmlformats.org/officeDocument/2006/relationships/slideMaster" Target="slideMasters/slideMaster49.xml"/><Relationship Id="rId114" Type="http://schemas.openxmlformats.org/officeDocument/2006/relationships/slide" Target="slides/slide50.xml"/><Relationship Id="rId119" Type="http://schemas.openxmlformats.org/officeDocument/2006/relationships/slide" Target="slides/slide55.xml"/><Relationship Id="rId44" Type="http://schemas.openxmlformats.org/officeDocument/2006/relationships/slideMaster" Target="slideMasters/slideMaster44.xml"/><Relationship Id="rId60" Type="http://schemas.openxmlformats.org/officeDocument/2006/relationships/slideMaster" Target="slideMasters/slideMaster60.xml"/><Relationship Id="rId65" Type="http://schemas.openxmlformats.org/officeDocument/2006/relationships/slide" Target="slides/slide1.xml"/><Relationship Id="rId81" Type="http://schemas.openxmlformats.org/officeDocument/2006/relationships/slide" Target="slides/slide17.xml"/><Relationship Id="rId86" Type="http://schemas.openxmlformats.org/officeDocument/2006/relationships/slide" Target="slides/slide22.xml"/><Relationship Id="rId130" Type="http://schemas.openxmlformats.org/officeDocument/2006/relationships/slide" Target="slides/slide66.xml"/><Relationship Id="rId135" Type="http://schemas.openxmlformats.org/officeDocument/2006/relationships/slide" Target="slides/slide71.xml"/><Relationship Id="rId151" Type="http://schemas.openxmlformats.org/officeDocument/2006/relationships/slide" Target="slides/slide87.xml"/><Relationship Id="rId156" Type="http://schemas.openxmlformats.org/officeDocument/2006/relationships/slide" Target="slides/slide92.xml"/><Relationship Id="rId177" Type="http://schemas.openxmlformats.org/officeDocument/2006/relationships/slide" Target="slides/slide113.xml"/><Relationship Id="rId4" Type="http://schemas.openxmlformats.org/officeDocument/2006/relationships/slideMaster" Target="slideMasters/slideMaster4.xml"/><Relationship Id="rId9" Type="http://schemas.openxmlformats.org/officeDocument/2006/relationships/slideMaster" Target="slideMasters/slideMaster9.xml"/><Relationship Id="rId172" Type="http://schemas.openxmlformats.org/officeDocument/2006/relationships/slide" Target="slides/slide108.xml"/><Relationship Id="rId180" Type="http://schemas.openxmlformats.org/officeDocument/2006/relationships/slide" Target="slides/slide116.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45.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2.xml"/><Relationship Id="rId97" Type="http://schemas.openxmlformats.org/officeDocument/2006/relationships/slide" Target="slides/slide33.xml"/><Relationship Id="rId104" Type="http://schemas.openxmlformats.org/officeDocument/2006/relationships/slide" Target="slides/slide40.xml"/><Relationship Id="rId120" Type="http://schemas.openxmlformats.org/officeDocument/2006/relationships/slide" Target="slides/slide56.xml"/><Relationship Id="rId125" Type="http://schemas.openxmlformats.org/officeDocument/2006/relationships/slide" Target="slides/slide61.xml"/><Relationship Id="rId141" Type="http://schemas.openxmlformats.org/officeDocument/2006/relationships/slide" Target="slides/slide77.xml"/><Relationship Id="rId146" Type="http://schemas.openxmlformats.org/officeDocument/2006/relationships/slide" Target="slides/slide82.xml"/><Relationship Id="rId167" Type="http://schemas.openxmlformats.org/officeDocument/2006/relationships/slide" Target="slides/slide103.xml"/><Relationship Id="rId7" Type="http://schemas.openxmlformats.org/officeDocument/2006/relationships/slideMaster" Target="slideMasters/slideMaster7.xml"/><Relationship Id="rId71" Type="http://schemas.openxmlformats.org/officeDocument/2006/relationships/slide" Target="slides/slide7.xml"/><Relationship Id="rId92" Type="http://schemas.openxmlformats.org/officeDocument/2006/relationships/slide" Target="slides/slide28.xml"/><Relationship Id="rId162" Type="http://schemas.openxmlformats.org/officeDocument/2006/relationships/slide" Target="slides/slide98.xml"/><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2.xml"/><Relationship Id="rId87" Type="http://schemas.openxmlformats.org/officeDocument/2006/relationships/slide" Target="slides/slide23.xml"/><Relationship Id="rId110" Type="http://schemas.openxmlformats.org/officeDocument/2006/relationships/slide" Target="slides/slide46.xml"/><Relationship Id="rId115" Type="http://schemas.openxmlformats.org/officeDocument/2006/relationships/slide" Target="slides/slide51.xml"/><Relationship Id="rId131" Type="http://schemas.openxmlformats.org/officeDocument/2006/relationships/slide" Target="slides/slide67.xml"/><Relationship Id="rId136" Type="http://schemas.openxmlformats.org/officeDocument/2006/relationships/slide" Target="slides/slide72.xml"/><Relationship Id="rId157" Type="http://schemas.openxmlformats.org/officeDocument/2006/relationships/slide" Target="slides/slide93.xml"/><Relationship Id="rId178" Type="http://schemas.openxmlformats.org/officeDocument/2006/relationships/slide" Target="slides/slide114.xml"/><Relationship Id="rId61" Type="http://schemas.openxmlformats.org/officeDocument/2006/relationships/slideMaster" Target="slideMasters/slideMaster61.xml"/><Relationship Id="rId82" Type="http://schemas.openxmlformats.org/officeDocument/2006/relationships/slide" Target="slides/slide18.xml"/><Relationship Id="rId152" Type="http://schemas.openxmlformats.org/officeDocument/2006/relationships/slide" Target="slides/slide88.xml"/><Relationship Id="rId173" Type="http://schemas.openxmlformats.org/officeDocument/2006/relationships/slide" Target="slides/slide10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3.xml"/><Relationship Id="rId100" Type="http://schemas.openxmlformats.org/officeDocument/2006/relationships/slide" Target="slides/slide36.xml"/><Relationship Id="rId105" Type="http://schemas.openxmlformats.org/officeDocument/2006/relationships/slide" Target="slides/slide41.xml"/><Relationship Id="rId126" Type="http://schemas.openxmlformats.org/officeDocument/2006/relationships/slide" Target="slides/slide62.xml"/><Relationship Id="rId147" Type="http://schemas.openxmlformats.org/officeDocument/2006/relationships/slide" Target="slides/slide83.xml"/><Relationship Id="rId168" Type="http://schemas.openxmlformats.org/officeDocument/2006/relationships/slide" Target="slides/slide104.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8.xml"/><Relationship Id="rId93" Type="http://schemas.openxmlformats.org/officeDocument/2006/relationships/slide" Target="slides/slide29.xml"/><Relationship Id="rId98" Type="http://schemas.openxmlformats.org/officeDocument/2006/relationships/slide" Target="slides/slide34.xml"/><Relationship Id="rId121" Type="http://schemas.openxmlformats.org/officeDocument/2006/relationships/slide" Target="slides/slide57.xml"/><Relationship Id="rId142" Type="http://schemas.openxmlformats.org/officeDocument/2006/relationships/slide" Target="slides/slide78.xml"/><Relationship Id="rId163" Type="http://schemas.openxmlformats.org/officeDocument/2006/relationships/slide" Target="slides/slide99.xml"/><Relationship Id="rId184" Type="http://schemas.openxmlformats.org/officeDocument/2006/relationships/tableStyles" Target="tableStyles.xml"/><Relationship Id="rId3" Type="http://schemas.openxmlformats.org/officeDocument/2006/relationships/slideMaster" Target="slideMasters/slideMaster3.xml"/><Relationship Id="rId25" Type="http://schemas.openxmlformats.org/officeDocument/2006/relationships/slideMaster" Target="slideMasters/slideMaster25.xml"/><Relationship Id="rId46" Type="http://schemas.openxmlformats.org/officeDocument/2006/relationships/slideMaster" Target="slideMasters/slideMaster46.xml"/><Relationship Id="rId67" Type="http://schemas.openxmlformats.org/officeDocument/2006/relationships/slide" Target="slides/slide3.xml"/><Relationship Id="rId116" Type="http://schemas.openxmlformats.org/officeDocument/2006/relationships/slide" Target="slides/slide52.xml"/><Relationship Id="rId137" Type="http://schemas.openxmlformats.org/officeDocument/2006/relationships/slide" Target="slides/slide73.xml"/><Relationship Id="rId158" Type="http://schemas.openxmlformats.org/officeDocument/2006/relationships/slide" Target="slides/slide94.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62" Type="http://schemas.openxmlformats.org/officeDocument/2006/relationships/slideMaster" Target="slideMasters/slideMaster62.xml"/><Relationship Id="rId83" Type="http://schemas.openxmlformats.org/officeDocument/2006/relationships/slide" Target="slides/slide19.xml"/><Relationship Id="rId88" Type="http://schemas.openxmlformats.org/officeDocument/2006/relationships/slide" Target="slides/slide24.xml"/><Relationship Id="rId111" Type="http://schemas.openxmlformats.org/officeDocument/2006/relationships/slide" Target="slides/slide47.xml"/><Relationship Id="rId132" Type="http://schemas.openxmlformats.org/officeDocument/2006/relationships/slide" Target="slides/slide68.xml"/><Relationship Id="rId153" Type="http://schemas.openxmlformats.org/officeDocument/2006/relationships/slide" Target="slides/slide89.xml"/><Relationship Id="rId174" Type="http://schemas.openxmlformats.org/officeDocument/2006/relationships/slide" Target="slides/slide110.xml"/><Relationship Id="rId179" Type="http://schemas.openxmlformats.org/officeDocument/2006/relationships/slide" Target="slides/slide115.xml"/><Relationship Id="rId15" Type="http://schemas.openxmlformats.org/officeDocument/2006/relationships/slideMaster" Target="slideMasters/slideMaster15.xml"/><Relationship Id="rId36" Type="http://schemas.openxmlformats.org/officeDocument/2006/relationships/slideMaster" Target="slideMasters/slideMaster36.xml"/><Relationship Id="rId57" Type="http://schemas.openxmlformats.org/officeDocument/2006/relationships/slideMaster" Target="slideMasters/slideMaster57.xml"/><Relationship Id="rId106" Type="http://schemas.openxmlformats.org/officeDocument/2006/relationships/slide" Target="slides/slide42.xml"/><Relationship Id="rId127" Type="http://schemas.openxmlformats.org/officeDocument/2006/relationships/slide" Target="slides/slide6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52" Type="http://schemas.openxmlformats.org/officeDocument/2006/relationships/slideMaster" Target="slideMasters/slideMaster52.xml"/><Relationship Id="rId73" Type="http://schemas.openxmlformats.org/officeDocument/2006/relationships/slide" Target="slides/slide9.xml"/><Relationship Id="rId78" Type="http://schemas.openxmlformats.org/officeDocument/2006/relationships/slide" Target="slides/slide14.xml"/><Relationship Id="rId94" Type="http://schemas.openxmlformats.org/officeDocument/2006/relationships/slide" Target="slides/slide30.xml"/><Relationship Id="rId99" Type="http://schemas.openxmlformats.org/officeDocument/2006/relationships/slide" Target="slides/slide35.xml"/><Relationship Id="rId101" Type="http://schemas.openxmlformats.org/officeDocument/2006/relationships/slide" Target="slides/slide37.xml"/><Relationship Id="rId122" Type="http://schemas.openxmlformats.org/officeDocument/2006/relationships/slide" Target="slides/slide58.xml"/><Relationship Id="rId143" Type="http://schemas.openxmlformats.org/officeDocument/2006/relationships/slide" Target="slides/slide79.xml"/><Relationship Id="rId148" Type="http://schemas.openxmlformats.org/officeDocument/2006/relationships/slide" Target="slides/slide84.xml"/><Relationship Id="rId164" Type="http://schemas.openxmlformats.org/officeDocument/2006/relationships/slide" Target="slides/slide100.xml"/><Relationship Id="rId169"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9.wmf"/><Relationship Id="rId1" Type="http://schemas.openxmlformats.org/officeDocument/2006/relationships/image" Target="../media/image47.wmf"/><Relationship Id="rId5" Type="http://schemas.openxmlformats.org/officeDocument/2006/relationships/image" Target="../media/image50.wmf"/><Relationship Id="rId4" Type="http://schemas.openxmlformats.org/officeDocument/2006/relationships/image" Target="../media/image51.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48.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8.wmf"/><Relationship Id="rId4"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8.wmf"/><Relationship Id="rId5" Type="http://schemas.openxmlformats.org/officeDocument/2006/relationships/image" Target="../media/image56.wmf"/><Relationship Id="rId4" Type="http://schemas.openxmlformats.org/officeDocument/2006/relationships/image" Target="../media/image5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48.wmf"/><Relationship Id="rId6" Type="http://schemas.openxmlformats.org/officeDocument/2006/relationships/image" Target="../media/image55.wmf"/><Relationship Id="rId5" Type="http://schemas.openxmlformats.org/officeDocument/2006/relationships/image" Target="../media/image57.wmf"/><Relationship Id="rId4" Type="http://schemas.openxmlformats.org/officeDocument/2006/relationships/image" Target="../media/image5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4.wmf"/><Relationship Id="rId7" Type="http://schemas.openxmlformats.org/officeDocument/2006/relationships/image" Target="../media/image55.wmf"/><Relationship Id="rId2" Type="http://schemas.openxmlformats.org/officeDocument/2006/relationships/image" Target="../media/image53.wmf"/><Relationship Id="rId1" Type="http://schemas.openxmlformats.org/officeDocument/2006/relationships/image" Target="../media/image48.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4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48.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7.wmf"/><Relationship Id="rId1" Type="http://schemas.openxmlformats.org/officeDocument/2006/relationships/image" Target="../media/image4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6.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4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48.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2.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4.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5.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6" Type="http://schemas.openxmlformats.org/officeDocument/2006/relationships/image" Target="../media/image117.wmf"/><Relationship Id="rId5" Type="http://schemas.openxmlformats.org/officeDocument/2006/relationships/image" Target="../media/image116.wmf"/><Relationship Id="rId4" Type="http://schemas.openxmlformats.org/officeDocument/2006/relationships/image" Target="../media/image115.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29.wmf"/><Relationship Id="rId1" Type="http://schemas.openxmlformats.org/officeDocument/2006/relationships/image" Target="../media/image128.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image" Target="../media/image132.wmf"/><Relationship Id="rId7" Type="http://schemas.openxmlformats.org/officeDocument/2006/relationships/image" Target="../media/image136.wmf"/><Relationship Id="rId2" Type="http://schemas.openxmlformats.org/officeDocument/2006/relationships/image" Target="../media/image131.wmf"/><Relationship Id="rId1" Type="http://schemas.openxmlformats.org/officeDocument/2006/relationships/image" Target="../media/image130.wmf"/><Relationship Id="rId6" Type="http://schemas.openxmlformats.org/officeDocument/2006/relationships/image" Target="../media/image135.wmf"/><Relationship Id="rId5" Type="http://schemas.openxmlformats.org/officeDocument/2006/relationships/image" Target="../media/image134.wmf"/><Relationship Id="rId4" Type="http://schemas.openxmlformats.org/officeDocument/2006/relationships/image" Target="../media/image13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9.wmf"/><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9.wmf"/><Relationship Id="rId1" Type="http://schemas.openxmlformats.org/officeDocument/2006/relationships/image" Target="../media/image47.wmf"/><Relationship Id="rId4" Type="http://schemas.openxmlformats.org/officeDocument/2006/relationships/image" Target="../media/image50.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69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2.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7.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1.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5.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59.xml"/></Relationships>
</file>

<file path=ppt/slideLayouts/_rels/slideLayout76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6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3.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4.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8.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79.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0.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78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7.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2.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4.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5.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6.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80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0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1.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3.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6.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7.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19.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6.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7.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8.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29.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0.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1.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6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16:creationId xmlns:a16="http://schemas.microsoft.com/office/drawing/2014/main" xmlns="" id="{5E71754C-0BA9-4532-8544-068AFA920D95}"/>
              </a:ext>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16:creationId xmlns:a16="http://schemas.microsoft.com/office/drawing/2014/main" xmlns="" id="{9018886E-A841-4DBD-AC81-7091B1F4E04B}"/>
              </a:ext>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16:creationId xmlns:a16="http://schemas.microsoft.com/office/drawing/2014/main" xmlns="" id="{C7FA0801-7BFF-49D9-B038-5E8461849D56}"/>
              </a:ext>
            </a:extLst>
          </p:cNvPr>
          <p:cNvSpPr>
            <a:spLocks noGrp="1" noChangeArrowheads="1"/>
          </p:cNvSpPr>
          <p:nvPr>
            <p:ph type="sldNum" sz="quarter" idx="12"/>
          </p:nvPr>
        </p:nvSpPr>
        <p:spPr/>
        <p:txBody>
          <a:bodyPr/>
          <a:lstStyle>
            <a:lvl1pPr>
              <a:defRPr>
                <a:solidFill>
                  <a:srgbClr val="FFFFFF"/>
                </a:solidFill>
              </a:defRPr>
            </a:lvl1pPr>
          </a:lstStyle>
          <a:p>
            <a:fld id="{50626D62-01DF-4A44-AE78-2A0AA325E5C1}" type="slidenum">
              <a:rPr lang="en-US" altLang="en-US"/>
              <a:pPr/>
              <a:t>‹#›</a:t>
            </a:fld>
            <a:endParaRPr lang="en-US" altLang="en-US"/>
          </a:p>
        </p:txBody>
      </p:sp>
    </p:spTree>
    <p:extLst>
      <p:ext uri="{BB962C8B-B14F-4D97-AF65-F5344CB8AC3E}">
        <p14:creationId xmlns:p14="http://schemas.microsoft.com/office/powerpoint/2010/main" val="811336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xmlns="" id="{38973057-3096-4998-9A8F-B14110B26480}"/>
              </a:ext>
            </a:extLst>
          </p:cNvPr>
          <p:cNvSpPr>
            <a:spLocks noGrp="1" noChangeArrowheads="1"/>
          </p:cNvSpPr>
          <p:nvPr>
            <p:ph type="dt" sz="half" idx="10"/>
          </p:nvPr>
        </p:nvSpPr>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xmlns="" id="{FB384FB1-B056-4433-B92A-FA231DC92445}"/>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xmlns="" id="{62CB4427-CFAB-40B5-8A21-40CAF165A543}"/>
              </a:ext>
            </a:extLst>
          </p:cNvPr>
          <p:cNvSpPr>
            <a:spLocks noGrp="1" noChangeArrowheads="1"/>
          </p:cNvSpPr>
          <p:nvPr>
            <p:ph type="sldNum" sz="quarter" idx="12"/>
          </p:nvPr>
        </p:nvSpPr>
        <p:spPr/>
        <p:txBody>
          <a:bodyPr/>
          <a:lstStyle>
            <a:lvl1pPr>
              <a:defRPr/>
            </a:lvl1pPr>
          </a:lstStyle>
          <a:p>
            <a:fld id="{384FA94A-20BE-473D-ADC8-D85434BC2C16}" type="slidenum">
              <a:rPr lang="en-US" altLang="en-US"/>
              <a:pPr/>
              <a:t>‹#›</a:t>
            </a:fld>
            <a:endParaRPr lang="en-US" altLang="en-US"/>
          </a:p>
        </p:txBody>
      </p:sp>
    </p:spTree>
    <p:extLst>
      <p:ext uri="{BB962C8B-B14F-4D97-AF65-F5344CB8AC3E}">
        <p14:creationId xmlns:p14="http://schemas.microsoft.com/office/powerpoint/2010/main" val="39292799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602538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3624502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4442384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6627442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948092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52430799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392121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57666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680982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56602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xmlns="" id="{A6C9FB7C-2093-4F8C-A3E7-EB55A2D60609}"/>
              </a:ext>
            </a:extLst>
          </p:cNvPr>
          <p:cNvSpPr>
            <a:spLocks noGrp="1" noChangeArrowheads="1"/>
          </p:cNvSpPr>
          <p:nvPr>
            <p:ph type="dt" sz="half" idx="10"/>
          </p:nvPr>
        </p:nvSpPr>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xmlns="" id="{B901D68F-3C20-4099-A4C9-5480C55B7B72}"/>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xmlns="" id="{8B81E1DE-D83C-4E03-B84B-6B7987CC5B97}"/>
              </a:ext>
            </a:extLst>
          </p:cNvPr>
          <p:cNvSpPr>
            <a:spLocks noGrp="1" noChangeArrowheads="1"/>
          </p:cNvSpPr>
          <p:nvPr>
            <p:ph type="sldNum" sz="quarter" idx="12"/>
          </p:nvPr>
        </p:nvSpPr>
        <p:spPr/>
        <p:txBody>
          <a:bodyPr/>
          <a:lstStyle>
            <a:lvl1pPr>
              <a:defRPr/>
            </a:lvl1pPr>
          </a:lstStyle>
          <a:p>
            <a:fld id="{B22E840E-8133-4637-8DCD-26665D2FC4DC}" type="slidenum">
              <a:rPr lang="en-US" altLang="en-US"/>
              <a:pPr/>
              <a:t>‹#›</a:t>
            </a:fld>
            <a:endParaRPr lang="en-US" altLang="en-US"/>
          </a:p>
        </p:txBody>
      </p:sp>
    </p:spTree>
    <p:extLst>
      <p:ext uri="{BB962C8B-B14F-4D97-AF65-F5344CB8AC3E}">
        <p14:creationId xmlns:p14="http://schemas.microsoft.com/office/powerpoint/2010/main" val="17663538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1438935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703534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8589486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491712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3336937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320505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6485479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495743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2444764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22948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16:creationId xmlns:a16="http://schemas.microsoft.com/office/drawing/2014/main" xmlns="" id="{7A1E76D0-2B19-4986-9E60-7E53C9D326EE}"/>
              </a:ext>
            </a:extLst>
          </p:cNvPr>
          <p:cNvSpPr>
            <a:spLocks noGrp="1" noChangeArrowheads="1"/>
          </p:cNvSpPr>
          <p:nvPr>
            <p:ph type="dt" sz="half" idx="10"/>
          </p:nvPr>
        </p:nvSpPr>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xmlns="" id="{D4FB14D2-E0F5-42E0-9272-CFF81415C1B9}"/>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xmlns="" id="{C6786252-F8D9-4F7D-B6D4-3AE3B2858622}"/>
              </a:ext>
            </a:extLst>
          </p:cNvPr>
          <p:cNvSpPr>
            <a:spLocks noGrp="1" noChangeArrowheads="1"/>
          </p:cNvSpPr>
          <p:nvPr>
            <p:ph type="sldNum" sz="quarter" idx="12"/>
          </p:nvPr>
        </p:nvSpPr>
        <p:spPr/>
        <p:txBody>
          <a:bodyPr/>
          <a:lstStyle>
            <a:lvl1pPr>
              <a:defRPr/>
            </a:lvl1pPr>
          </a:lstStyle>
          <a:p>
            <a:fld id="{1C4A77A2-E1BC-4871-B091-01BC10C11A57}" type="slidenum">
              <a:rPr lang="en-US" altLang="en-US"/>
              <a:pPr/>
              <a:t>‹#›</a:t>
            </a:fld>
            <a:endParaRPr lang="en-US" altLang="en-US"/>
          </a:p>
        </p:txBody>
      </p:sp>
    </p:spTree>
    <p:extLst>
      <p:ext uri="{BB962C8B-B14F-4D97-AF65-F5344CB8AC3E}">
        <p14:creationId xmlns:p14="http://schemas.microsoft.com/office/powerpoint/2010/main" val="28520217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324475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1937252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7309100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184102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862936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902501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0316325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3210773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934971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14889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16:creationId xmlns:a16="http://schemas.microsoft.com/office/drawing/2014/main" xmlns="" id="{11BAFFEE-E9FD-40B8-9D74-2A42B706EF97}"/>
              </a:ext>
            </a:extLst>
          </p:cNvPr>
          <p:cNvSpPr>
            <a:spLocks noGrp="1" noChangeArrowheads="1"/>
          </p:cNvSpPr>
          <p:nvPr>
            <p:ph type="dt" sz="half" idx="10"/>
          </p:nvPr>
        </p:nvSpPr>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xmlns="" id="{2AF9602F-02EA-45CB-BA0D-5F4DC5040784}"/>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xmlns="" id="{696C4EF1-2D02-4C64-AC8A-B9A674334193}"/>
              </a:ext>
            </a:extLst>
          </p:cNvPr>
          <p:cNvSpPr>
            <a:spLocks noGrp="1" noChangeArrowheads="1"/>
          </p:cNvSpPr>
          <p:nvPr>
            <p:ph type="sldNum" sz="quarter" idx="12"/>
          </p:nvPr>
        </p:nvSpPr>
        <p:spPr/>
        <p:txBody>
          <a:bodyPr/>
          <a:lstStyle>
            <a:lvl1pPr>
              <a:defRPr/>
            </a:lvl1pPr>
          </a:lstStyle>
          <a:p>
            <a:fld id="{68CD03E2-F487-4701-A319-9383D8B7EC4A}" type="slidenum">
              <a:rPr lang="en-US" altLang="en-US"/>
              <a:pPr/>
              <a:t>‹#›</a:t>
            </a:fld>
            <a:endParaRPr lang="en-US" altLang="en-US"/>
          </a:p>
        </p:txBody>
      </p:sp>
    </p:spTree>
    <p:extLst>
      <p:ext uri="{BB962C8B-B14F-4D97-AF65-F5344CB8AC3E}">
        <p14:creationId xmlns:p14="http://schemas.microsoft.com/office/powerpoint/2010/main" val="366577606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030304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85551865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2581758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229465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439858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1312360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9793392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7519020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763720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86752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8791173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8793666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7498573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201036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2653334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1531091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0391170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3640693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052110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3984882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05534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4749619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632646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1814948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3827417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5109427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9923968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316224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9815174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22061676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4785376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756243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455355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6168252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7161199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5903471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392244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0718629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4468301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2149646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187253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820823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64720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2743672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98436377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181402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0113272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7471875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0727067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8206178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798995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0045475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3267087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700269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777074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093281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0036076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6898607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3225767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4617796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650478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3830768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2546185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5777020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76663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0686765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8960997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0727158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9649994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7199401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3616022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56243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8015394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3406130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1452964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24920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16:creationId xmlns:a16="http://schemas.microsoft.com/office/drawing/2014/main" xmlns="" id="{034F64BB-7125-4D8C-9E13-0F5FE3B85B04}"/>
              </a:ext>
            </a:extLst>
          </p:cNvPr>
          <p:cNvSpPr>
            <a:spLocks noGrp="1" noChangeArrowheads="1"/>
          </p:cNvSpPr>
          <p:nvPr>
            <p:ph type="dt" sz="half" idx="10"/>
          </p:nvPr>
        </p:nvSpPr>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xmlns="" id="{B6138945-4892-4AFA-BC64-536D9B04569D}"/>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xmlns="" id="{63F8CA69-BA15-46F2-93A4-ED6A8C19C209}"/>
              </a:ext>
            </a:extLst>
          </p:cNvPr>
          <p:cNvSpPr>
            <a:spLocks noGrp="1" noChangeArrowheads="1"/>
          </p:cNvSpPr>
          <p:nvPr>
            <p:ph type="sldNum" sz="quarter" idx="12"/>
          </p:nvPr>
        </p:nvSpPr>
        <p:spPr/>
        <p:txBody>
          <a:bodyPr/>
          <a:lstStyle>
            <a:lvl1pPr>
              <a:defRPr/>
            </a:lvl1pPr>
          </a:lstStyle>
          <a:p>
            <a:fld id="{96C8B5F7-F36D-4778-96A0-EF900625A400}" type="slidenum">
              <a:rPr lang="en-US" altLang="en-US"/>
              <a:pPr/>
              <a:t>‹#›</a:t>
            </a:fld>
            <a:endParaRPr lang="en-US" altLang="en-US"/>
          </a:p>
        </p:txBody>
      </p:sp>
    </p:spTree>
    <p:extLst>
      <p:ext uri="{BB962C8B-B14F-4D97-AF65-F5344CB8AC3E}">
        <p14:creationId xmlns:p14="http://schemas.microsoft.com/office/powerpoint/2010/main" val="3756634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024916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351715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9728783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8389181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6587636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1477992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5123501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5022793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2062582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5714275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313009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79864338"/>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55762844"/>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1444340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6479564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1579936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7402947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5150137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21953564"/>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0817542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9056509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29285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0617624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8747257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1911588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0857677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2671747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8022918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0615122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8685044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4351102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6826111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36112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96003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3229475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3888041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7944901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5157596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5532331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88919074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5540096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0834012"/>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9808389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313297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5190270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051121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2782605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868551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3700243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2916752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1044510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3675021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8621616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8532679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183158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2820237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2891793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1758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7410739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3807486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2771558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7290904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577201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99842916"/>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843691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52492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1239746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0088247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23767335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7526724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634425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644810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5138895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194041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77393328"/>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031863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637070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54853535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77351598"/>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782036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4717165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9402269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851873520"/>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6555854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3857103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259426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3310169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050742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50495214"/>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4190414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0610642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3848593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5400226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7146747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96167781"/>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5749731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35786394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9623965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622578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0665889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6338781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533581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8268160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8759298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7930814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3535390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0761715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93774410"/>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35423181"/>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0468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16:creationId xmlns:a16="http://schemas.microsoft.com/office/drawing/2014/main" xmlns="" id="{E9CB8850-D813-438F-A4FD-4B4E16D103B2}"/>
              </a:ext>
            </a:extLst>
          </p:cNvPr>
          <p:cNvSpPr>
            <a:spLocks noGrp="1" noChangeArrowheads="1"/>
          </p:cNvSpPr>
          <p:nvPr>
            <p:ph type="dt" sz="half" idx="10"/>
          </p:nvPr>
        </p:nvSpPr>
        <p:spPr/>
        <p:txBody>
          <a:bodyPr/>
          <a:lstStyle>
            <a:lvl1pPr>
              <a:defRPr/>
            </a:lvl1pPr>
          </a:lstStyle>
          <a:p>
            <a:pPr>
              <a:defRPr/>
            </a:pPr>
            <a:endParaRPr lang="en-US" altLang="en-US"/>
          </a:p>
        </p:txBody>
      </p:sp>
      <p:sp>
        <p:nvSpPr>
          <p:cNvPr id="5" name="Rectangle 9">
            <a:extLst>
              <a:ext uri="{FF2B5EF4-FFF2-40B4-BE49-F238E27FC236}">
                <a16:creationId xmlns:a16="http://schemas.microsoft.com/office/drawing/2014/main" xmlns="" id="{6E330F86-07F8-41EE-95D7-AE4B021AD971}"/>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6" name="Rectangle 10">
            <a:extLst>
              <a:ext uri="{FF2B5EF4-FFF2-40B4-BE49-F238E27FC236}">
                <a16:creationId xmlns:a16="http://schemas.microsoft.com/office/drawing/2014/main" xmlns="" id="{57A4E56D-9ABD-4372-90A2-B5F37BB419AE}"/>
              </a:ext>
            </a:extLst>
          </p:cNvPr>
          <p:cNvSpPr>
            <a:spLocks noGrp="1" noChangeArrowheads="1"/>
          </p:cNvSpPr>
          <p:nvPr>
            <p:ph type="sldNum" sz="quarter" idx="12"/>
          </p:nvPr>
        </p:nvSpPr>
        <p:spPr/>
        <p:txBody>
          <a:bodyPr/>
          <a:lstStyle>
            <a:lvl1pPr>
              <a:defRPr/>
            </a:lvl1pPr>
          </a:lstStyle>
          <a:p>
            <a:fld id="{D3C55E3F-34B1-47A1-9557-18A530192D40}" type="slidenum">
              <a:rPr lang="en-US" altLang="en-US"/>
              <a:pPr/>
              <a:t>‹#›</a:t>
            </a:fld>
            <a:endParaRPr lang="en-US" altLang="en-US"/>
          </a:p>
        </p:txBody>
      </p:sp>
    </p:spTree>
    <p:extLst>
      <p:ext uri="{BB962C8B-B14F-4D97-AF65-F5344CB8AC3E}">
        <p14:creationId xmlns:p14="http://schemas.microsoft.com/office/powerpoint/2010/main" val="19836859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5287873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09898638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1437165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3900137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36299112"/>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98508412"/>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8447027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62344832"/>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817028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0258183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298605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4818677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22478540"/>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7156854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5349408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38222409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4029260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07479445"/>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46013165"/>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26549877"/>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0978042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24579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37409436"/>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03153014"/>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6737334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1712922"/>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5971217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5454696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49443771"/>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68423759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38267435"/>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727482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522702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7242716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92975102"/>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9367250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0656060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5724419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75762078"/>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506431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8833602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14482278"/>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0162041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9738557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4516639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7548760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2239638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5103291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9968042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7719777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59408547"/>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439539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2938556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10210117"/>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05690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5515556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04473826"/>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0106411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195892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32011310"/>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6937180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58523362"/>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3450109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87591128"/>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9041104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882874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048512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059122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9002313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35441079"/>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0832806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1493224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93921221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992315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5574724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425823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61723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8924114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54372057"/>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87068046"/>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79865845"/>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3611812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18065814"/>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5755868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4963760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7868936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960424471"/>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161294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30643298"/>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909695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9831367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52244885"/>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83442720"/>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00369539"/>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2229758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67725309"/>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1711807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487732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93297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36938511"/>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4320749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05059724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75625845"/>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83912820"/>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392085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249876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438031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38011957"/>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5197223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47310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16:creationId xmlns:a16="http://schemas.microsoft.com/office/drawing/2014/main" xmlns="" id="{D3462EA4-7049-47A4-B151-9B5D94EA2737}"/>
              </a:ext>
            </a:extLst>
          </p:cNvPr>
          <p:cNvSpPr>
            <a:spLocks noGrp="1" noChangeArrowheads="1"/>
          </p:cNvSpPr>
          <p:nvPr>
            <p:ph type="dt" sz="half" idx="10"/>
          </p:nvPr>
        </p:nvSpPr>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xmlns="" id="{80A7EBBA-F06E-4154-8533-AAE91D85BE9F}"/>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xmlns="" id="{2A3AA212-2932-4DD2-A5A6-ED7D654D61C5}"/>
              </a:ext>
            </a:extLst>
          </p:cNvPr>
          <p:cNvSpPr>
            <a:spLocks noGrp="1" noChangeArrowheads="1"/>
          </p:cNvSpPr>
          <p:nvPr>
            <p:ph type="sldNum" sz="quarter" idx="12"/>
          </p:nvPr>
        </p:nvSpPr>
        <p:spPr/>
        <p:txBody>
          <a:bodyPr/>
          <a:lstStyle>
            <a:lvl1pPr>
              <a:defRPr/>
            </a:lvl1pPr>
          </a:lstStyle>
          <a:p>
            <a:fld id="{2A9334AD-119A-4E15-B8C2-4931F02EC062}" type="slidenum">
              <a:rPr lang="en-US" altLang="en-US"/>
              <a:pPr/>
              <a:t>‹#›</a:t>
            </a:fld>
            <a:endParaRPr lang="en-US" altLang="en-US"/>
          </a:p>
        </p:txBody>
      </p:sp>
    </p:spTree>
    <p:extLst>
      <p:ext uri="{BB962C8B-B14F-4D97-AF65-F5344CB8AC3E}">
        <p14:creationId xmlns:p14="http://schemas.microsoft.com/office/powerpoint/2010/main" val="3542551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73279462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475578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68673352"/>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7583763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71764414"/>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543965558"/>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1543610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0875667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1727457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702233"/>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703223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82676746"/>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8757257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4044542"/>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7261021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1775245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0537107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4994953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5555652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570037376"/>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3499964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017748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3414512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40537731"/>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1019081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4755624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09546493"/>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338521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8718127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0530530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0651919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8510318"/>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75817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9845426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042190823"/>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97372388"/>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80337115"/>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12586654"/>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8918627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90233000"/>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3242334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35112466"/>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73148587"/>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137456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91770980"/>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8051099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811077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9606634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84581715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5924583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98053598"/>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7067823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85828278"/>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5958064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405897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34275744"/>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98108033"/>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47094429"/>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65728584"/>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6668335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4263458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5565473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24132395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9750632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64526162"/>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124384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28397704"/>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60173412"/>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0156588"/>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1985589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8363249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0617992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8106634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83439899"/>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0211139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55203338"/>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5622596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32805542"/>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68185371"/>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3841400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78808313"/>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36859629"/>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56721057"/>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3761729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65515562"/>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50544945"/>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14647602"/>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747473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96653760"/>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7759853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14056005"/>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85515102"/>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606838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8284412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91544621"/>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9888635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7570787"/>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2460463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23104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0507477"/>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0224852"/>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7118828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2168832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35654997"/>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15000528"/>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191246640"/>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80880114"/>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924381"/>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05116671"/>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66050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16:creationId xmlns:a16="http://schemas.microsoft.com/office/drawing/2014/main" xmlns="" id="{BCE07B28-AC79-4508-8F3F-0E29031E83C9}"/>
              </a:ext>
            </a:extLst>
          </p:cNvPr>
          <p:cNvSpPr>
            <a:spLocks noGrp="1" noChangeArrowheads="1"/>
          </p:cNvSpPr>
          <p:nvPr>
            <p:ph type="dt" sz="half" idx="10"/>
          </p:nvPr>
        </p:nvSpPr>
        <p:spPr/>
        <p:txBody>
          <a:bodyPr/>
          <a:lstStyle>
            <a:lvl1pPr>
              <a:defRPr/>
            </a:lvl1pPr>
          </a:lstStyle>
          <a:p>
            <a:pPr>
              <a:defRPr/>
            </a:pPr>
            <a:endParaRPr lang="en-US" altLang="en-US"/>
          </a:p>
        </p:txBody>
      </p:sp>
      <p:sp>
        <p:nvSpPr>
          <p:cNvPr id="8" name="Rectangle 9">
            <a:extLst>
              <a:ext uri="{FF2B5EF4-FFF2-40B4-BE49-F238E27FC236}">
                <a16:creationId xmlns:a16="http://schemas.microsoft.com/office/drawing/2014/main" xmlns="" id="{90109DBD-3C35-400C-B4B1-FDF03684FA9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9" name="Rectangle 10">
            <a:extLst>
              <a:ext uri="{FF2B5EF4-FFF2-40B4-BE49-F238E27FC236}">
                <a16:creationId xmlns:a16="http://schemas.microsoft.com/office/drawing/2014/main" xmlns="" id="{5E386FE7-B91B-41D2-8716-ADD76239BCE2}"/>
              </a:ext>
            </a:extLst>
          </p:cNvPr>
          <p:cNvSpPr>
            <a:spLocks noGrp="1" noChangeArrowheads="1"/>
          </p:cNvSpPr>
          <p:nvPr>
            <p:ph type="sldNum" sz="quarter" idx="12"/>
          </p:nvPr>
        </p:nvSpPr>
        <p:spPr/>
        <p:txBody>
          <a:bodyPr/>
          <a:lstStyle>
            <a:lvl1pPr>
              <a:defRPr/>
            </a:lvl1pPr>
          </a:lstStyle>
          <a:p>
            <a:fld id="{53ED0064-C932-4426-B28D-335311D7B8C4}" type="slidenum">
              <a:rPr lang="en-US" altLang="en-US"/>
              <a:pPr/>
              <a:t>‹#›</a:t>
            </a:fld>
            <a:endParaRPr lang="en-US" altLang="en-US"/>
          </a:p>
        </p:txBody>
      </p:sp>
    </p:spTree>
    <p:extLst>
      <p:ext uri="{BB962C8B-B14F-4D97-AF65-F5344CB8AC3E}">
        <p14:creationId xmlns:p14="http://schemas.microsoft.com/office/powerpoint/2010/main" val="339993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96073681"/>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00747595"/>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77422243"/>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65970685"/>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49016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93227037"/>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7790207"/>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5881732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07909779"/>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195795534"/>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99713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91141017"/>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3399080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99750948"/>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32149063"/>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64198014"/>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79177677"/>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96667237"/>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30167765"/>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9365294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699035"/>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995310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92090183"/>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15893769"/>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23566748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20305873"/>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84523630"/>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68400303"/>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43895478"/>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58299622"/>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20430475"/>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99662030"/>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22520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893696812"/>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30894687"/>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53669841"/>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51104121"/>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60697411"/>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68550320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76358328"/>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77502988"/>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02651547"/>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79265002"/>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124684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06741823"/>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8568831"/>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89374875"/>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91441140"/>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38290328"/>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36394674"/>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5731228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54169338"/>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4089204692"/>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28881854"/>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339742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87759084"/>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98069835"/>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97016797"/>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04153612"/>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4127797"/>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02230952"/>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44291964"/>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90214379"/>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11058298"/>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53932325"/>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922541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3179709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351895535"/>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89708104"/>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54185677"/>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1495471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27403627"/>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2318221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90013937"/>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50176399"/>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55296362"/>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873592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46184911"/>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2434882"/>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05299396"/>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34614932"/>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174916896"/>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25014328"/>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80308375"/>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70809172"/>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43195922"/>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04882613"/>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29054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91490447"/>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44624934"/>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03715430"/>
      </p:ext>
    </p:extLst>
  </p:cSld>
  <p:clrMapOvr>
    <a:masterClrMapping/>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1003146"/>
      </p:ext>
    </p:extLst>
  </p:cSld>
  <p:clrMapOvr>
    <a:masterClrMapping/>
  </p:clrMapOvr>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14428274"/>
      </p:ext>
    </p:extLst>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83260567"/>
      </p:ext>
    </p:extLst>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35852097"/>
      </p:ext>
    </p:extLst>
  </p:cSld>
  <p:clrMapOvr>
    <a:masterClrMapping/>
  </p:clrMapOvr>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031247080"/>
      </p:ext>
    </p:extLst>
  </p:cSld>
  <p:clrMapOvr>
    <a:masterClrMapping/>
  </p:clrMapOvr>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16500407"/>
      </p:ext>
    </p:extLst>
  </p:cSld>
  <p:clrMapOvr>
    <a:masterClrMapping/>
  </p:clrMapOvr>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825668"/>
      </p:ext>
    </p:extLst>
  </p:cSld>
  <p:clrMapOvr>
    <a:masterClrMapping/>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217213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01447599"/>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75372938"/>
      </p:ext>
    </p:extLst>
  </p:cSld>
  <p:clrMapOvr>
    <a:masterClrMapping/>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71827093"/>
      </p:ext>
    </p:extLst>
  </p:cSld>
  <p:clrMapOvr>
    <a:masterClrMapping/>
  </p:clrMapOvr>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45722116"/>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7314797"/>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58285055"/>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59795898"/>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52686398"/>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52462582"/>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90247315"/>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947917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16:creationId xmlns:a16="http://schemas.microsoft.com/office/drawing/2014/main" xmlns="" id="{86B465CA-78B8-4975-AF3B-C3F4217A2E00}"/>
              </a:ext>
            </a:extLst>
          </p:cNvPr>
          <p:cNvSpPr>
            <a:spLocks noGrp="1" noChangeArrowheads="1"/>
          </p:cNvSpPr>
          <p:nvPr>
            <p:ph type="dt" sz="half" idx="10"/>
          </p:nvPr>
        </p:nvSpPr>
        <p:spPr/>
        <p:txBody>
          <a:bodyPr/>
          <a:lstStyle>
            <a:lvl1pPr>
              <a:defRPr/>
            </a:lvl1pPr>
          </a:lstStyle>
          <a:p>
            <a:pPr>
              <a:defRPr/>
            </a:pPr>
            <a:endParaRPr lang="en-US" altLang="en-US"/>
          </a:p>
        </p:txBody>
      </p:sp>
      <p:sp>
        <p:nvSpPr>
          <p:cNvPr id="4" name="Rectangle 9">
            <a:extLst>
              <a:ext uri="{FF2B5EF4-FFF2-40B4-BE49-F238E27FC236}">
                <a16:creationId xmlns:a16="http://schemas.microsoft.com/office/drawing/2014/main" xmlns="" id="{2DCB217F-31C3-4D16-9EED-E861EF87542E}"/>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5" name="Rectangle 10">
            <a:extLst>
              <a:ext uri="{FF2B5EF4-FFF2-40B4-BE49-F238E27FC236}">
                <a16:creationId xmlns:a16="http://schemas.microsoft.com/office/drawing/2014/main" xmlns="" id="{CA8A3032-D372-4BB5-BC30-4F6A0EE6743C}"/>
              </a:ext>
            </a:extLst>
          </p:cNvPr>
          <p:cNvSpPr>
            <a:spLocks noGrp="1" noChangeArrowheads="1"/>
          </p:cNvSpPr>
          <p:nvPr>
            <p:ph type="sldNum" sz="quarter" idx="12"/>
          </p:nvPr>
        </p:nvSpPr>
        <p:spPr/>
        <p:txBody>
          <a:bodyPr/>
          <a:lstStyle>
            <a:lvl1pPr>
              <a:defRPr/>
            </a:lvl1pPr>
          </a:lstStyle>
          <a:p>
            <a:fld id="{171CF75C-379E-4A28-9153-143D7604D672}" type="slidenum">
              <a:rPr lang="en-US" altLang="en-US"/>
              <a:pPr/>
              <a:t>‹#›</a:t>
            </a:fld>
            <a:endParaRPr lang="en-US" altLang="en-US"/>
          </a:p>
        </p:txBody>
      </p:sp>
    </p:spTree>
    <p:extLst>
      <p:ext uri="{BB962C8B-B14F-4D97-AF65-F5344CB8AC3E}">
        <p14:creationId xmlns:p14="http://schemas.microsoft.com/office/powerpoint/2010/main" val="305424408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1542395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09716161"/>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07981260"/>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59960063"/>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28031838"/>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25709341"/>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21534726"/>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93754352"/>
      </p:ext>
    </p:extLst>
  </p:cSld>
  <p:clrMapOvr>
    <a:masterClrMapping/>
  </p:clrMapOvr>
</p:sldLayout>
</file>

<file path=ppt/slideLayouts/slideLayout60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26508678"/>
      </p:ext>
    </p:extLst>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47422913"/>
      </p:ext>
    </p:extLst>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11386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44261968"/>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36731743"/>
      </p:ext>
    </p:extLst>
  </p:cSld>
  <p:clrMapOvr>
    <a:masterClrMapping/>
  </p:clrMapOvr>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2332876"/>
      </p:ext>
    </p:extLst>
  </p:cSld>
  <p:clrMapOvr>
    <a:masterClrMapping/>
  </p:clrMapOvr>
</p:sldLayout>
</file>

<file path=ppt/slideLayouts/slideLayout6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708005791"/>
      </p:ext>
    </p:extLst>
  </p:cSld>
  <p:clrMapOvr>
    <a:masterClrMapping/>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3803688"/>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00183272"/>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58975054"/>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90092399"/>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75576138"/>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10911946"/>
      </p:ext>
    </p:extLst>
  </p:cSld>
  <p:clrMapOvr>
    <a:masterClrMapping/>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9316981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54292843"/>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61442616"/>
      </p:ext>
    </p:extLst>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70591004"/>
      </p:ext>
    </p:extLst>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9657048"/>
      </p:ext>
    </p:extLst>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97652516"/>
      </p:ext>
    </p:extLst>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36539204"/>
      </p:ext>
    </p:extLst>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777719033"/>
      </p:ext>
    </p:extLst>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63205712"/>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95891495"/>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66724893"/>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284029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74385329"/>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48287734"/>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47315645"/>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76383065"/>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24872195"/>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8159511"/>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32959051"/>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31893368"/>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93058153"/>
      </p:ext>
    </p:extLst>
  </p:cSld>
  <p:clrMapOvr>
    <a:masterClrMapping/>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713235708"/>
      </p:ext>
    </p:extLst>
  </p:cSld>
  <p:clrMapOvr>
    <a:masterClrMapping/>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85556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93473202"/>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15974609"/>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46668509"/>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50950817"/>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07930130"/>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44324134"/>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15020729"/>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14630466"/>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61310940"/>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2556129"/>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181535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49169082"/>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6056668"/>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542610189"/>
      </p:ext>
    </p:extLst>
  </p:cSld>
  <p:clrMapOvr>
    <a:masterClrMapping/>
  </p:clrMapOvr>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53241021"/>
      </p:ext>
    </p:extLst>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53954871"/>
      </p:ext>
    </p:extLst>
  </p:cSld>
  <p:clrMapOvr>
    <a:masterClrMapping/>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4867441"/>
      </p:ext>
    </p:extLst>
  </p:cSld>
  <p:clrMapOvr>
    <a:masterClrMapping/>
  </p:clrMapOvr>
</p:sldLayout>
</file>

<file path=ppt/slideLayouts/slideLayout65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85105276"/>
      </p:ext>
    </p:extLst>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09667648"/>
      </p:ext>
    </p:extLst>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342288"/>
      </p:ext>
    </p:extLst>
  </p:cSld>
  <p:clrMapOvr>
    <a:masterClrMapping/>
  </p:clrMapOvr>
</p:sldLayout>
</file>

<file path=ppt/slideLayouts/slideLayout65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67556759"/>
      </p:ext>
    </p:extLst>
  </p:cSld>
  <p:clrMapOvr>
    <a:masterClrMapping/>
  </p:clrMapOvr>
</p:sldLayout>
</file>

<file path=ppt/slideLayouts/slideLayout65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839234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41669217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1309190"/>
      </p:ext>
    </p:extLst>
  </p:cSld>
  <p:clrMapOvr>
    <a:masterClrMapping/>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41569372"/>
      </p:ext>
    </p:extLst>
  </p:cSld>
  <p:clrMapOvr>
    <a:masterClrMapping/>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60206878"/>
      </p:ext>
    </p:extLst>
  </p:cSld>
  <p:clrMapOvr>
    <a:masterClrMapping/>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20093887"/>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830005267"/>
      </p:ext>
    </p:extLst>
  </p:cSld>
  <p:clrMapOvr>
    <a:masterClrMapping/>
  </p:clrMapOvr>
</p:sldLayout>
</file>

<file path=ppt/slideLayouts/slideLayout66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46704078"/>
      </p:ext>
    </p:extLst>
  </p:cSld>
  <p:clrMapOvr>
    <a:masterClrMapping/>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5908896"/>
      </p:ext>
    </p:extLst>
  </p:cSld>
  <p:clrMapOvr>
    <a:masterClrMapping/>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41542235"/>
      </p:ext>
    </p:extLst>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74071147"/>
      </p:ext>
    </p:extLst>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777079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90296259"/>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11054873"/>
      </p:ext>
    </p:extLst>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62458091"/>
      </p:ext>
    </p:extLst>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6238368"/>
      </p:ext>
    </p:extLst>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71549927"/>
      </p:ext>
    </p:extLst>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30891025"/>
      </p:ext>
    </p:extLst>
  </p:cSld>
  <p:clrMapOvr>
    <a:masterClrMapping/>
  </p:clrMapOvr>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17692516"/>
      </p:ext>
    </p:extLst>
  </p:cSld>
  <p:clrMapOvr>
    <a:masterClrMapping/>
  </p:clrMapOvr>
</p:sldLayout>
</file>

<file path=ppt/slideLayouts/slideLayout67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678141"/>
      </p:ext>
    </p:extLst>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818574969"/>
      </p:ext>
    </p:extLst>
  </p:cSld>
  <p:clrMapOvr>
    <a:masterClrMapping/>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96351612"/>
      </p:ext>
    </p:extLst>
  </p:cSld>
  <p:clrMapOvr>
    <a:masterClrMapping/>
  </p:clrMapOvr>
</p:sldLayout>
</file>

<file path=ppt/slideLayouts/slideLayout67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564165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8103355"/>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7466718"/>
      </p:ext>
    </p:extLst>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39628651"/>
      </p:ext>
    </p:extLst>
  </p:cSld>
  <p:clrMapOvr>
    <a:masterClrMapping/>
  </p:clrMapOvr>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633887602"/>
      </p:ext>
    </p:extLst>
  </p:cSld>
  <p:clrMapOvr>
    <a:masterClrMapping/>
  </p:clrMapOvr>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23253967"/>
      </p:ext>
    </p:extLst>
  </p:cSld>
  <p:clrMapOvr>
    <a:masterClrMapping/>
  </p:clrMapOvr>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9978500"/>
      </p:ext>
    </p:extLst>
  </p:cSld>
  <p:clrMapOvr>
    <a:masterClrMapping/>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96882361"/>
      </p:ext>
    </p:extLst>
  </p:cSld>
  <p:clrMapOvr>
    <a:masterClrMapping/>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34064600"/>
      </p:ext>
    </p:extLst>
  </p:cSld>
  <p:clrMapOvr>
    <a:masterClrMapping/>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16042202"/>
      </p:ext>
    </p:extLst>
  </p:cSld>
  <p:clrMapOvr>
    <a:masterClrMapping/>
  </p:clrMapOvr>
</p:sldLayout>
</file>

<file path=ppt/slideLayouts/slideLayout68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02081389"/>
      </p:ext>
    </p:extLst>
  </p:cSld>
  <p:clrMapOvr>
    <a:masterClrMapping/>
  </p:clrMapOvr>
</p:sldLayout>
</file>

<file path=ppt/slideLayouts/slideLayout68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9289505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66966320"/>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10169615"/>
      </p:ext>
    </p:extLst>
  </p:cSld>
  <p:clrMapOvr>
    <a:masterClrMapping/>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64160558"/>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11714652"/>
      </p:ext>
    </p:extLst>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4444382"/>
      </p:ext>
    </p:extLst>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5336346"/>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00933249"/>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24614259"/>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87435575"/>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70452751"/>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11682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16:creationId xmlns:a16="http://schemas.microsoft.com/office/drawing/2014/main" xmlns="" id="{64CA559B-875A-4113-A420-4D5203BB8A26}"/>
              </a:ext>
            </a:extLst>
          </p:cNvPr>
          <p:cNvSpPr>
            <a:spLocks noGrp="1" noChangeArrowheads="1"/>
          </p:cNvSpPr>
          <p:nvPr>
            <p:ph type="dt" sz="half" idx="10"/>
          </p:nvPr>
        </p:nvSpPr>
        <p:spPr/>
        <p:txBody>
          <a:bodyPr/>
          <a:lstStyle>
            <a:lvl1pPr>
              <a:defRPr/>
            </a:lvl1pPr>
          </a:lstStyle>
          <a:p>
            <a:pPr>
              <a:defRPr/>
            </a:pPr>
            <a:endParaRPr lang="en-US" altLang="en-US"/>
          </a:p>
        </p:txBody>
      </p:sp>
      <p:sp>
        <p:nvSpPr>
          <p:cNvPr id="3" name="Rectangle 9">
            <a:extLst>
              <a:ext uri="{FF2B5EF4-FFF2-40B4-BE49-F238E27FC236}">
                <a16:creationId xmlns:a16="http://schemas.microsoft.com/office/drawing/2014/main" xmlns="" id="{5C594E3D-D864-4F8E-8304-AC15F179A1F0}"/>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4" name="Rectangle 10">
            <a:extLst>
              <a:ext uri="{FF2B5EF4-FFF2-40B4-BE49-F238E27FC236}">
                <a16:creationId xmlns:a16="http://schemas.microsoft.com/office/drawing/2014/main" xmlns="" id="{677CA750-7447-4581-B46B-9CE7053DD3D8}"/>
              </a:ext>
            </a:extLst>
          </p:cNvPr>
          <p:cNvSpPr>
            <a:spLocks noGrp="1" noChangeArrowheads="1"/>
          </p:cNvSpPr>
          <p:nvPr>
            <p:ph type="sldNum" sz="quarter" idx="12"/>
          </p:nvPr>
        </p:nvSpPr>
        <p:spPr/>
        <p:txBody>
          <a:bodyPr/>
          <a:lstStyle>
            <a:lvl1pPr>
              <a:defRPr/>
            </a:lvl1pPr>
          </a:lstStyle>
          <a:p>
            <a:fld id="{543816A7-FE34-4F11-A931-4C1D9299B965}" type="slidenum">
              <a:rPr lang="en-US" altLang="en-US"/>
              <a:pPr/>
              <a:t>‹#›</a:t>
            </a:fld>
            <a:endParaRPr lang="en-US" altLang="en-US"/>
          </a:p>
        </p:txBody>
      </p:sp>
    </p:spTree>
    <p:extLst>
      <p:ext uri="{BB962C8B-B14F-4D97-AF65-F5344CB8AC3E}">
        <p14:creationId xmlns:p14="http://schemas.microsoft.com/office/powerpoint/2010/main" val="20754485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78402201"/>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45976689"/>
      </p:ext>
    </p:extLst>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30953404"/>
      </p:ext>
    </p:extLst>
  </p:cSld>
  <p:clrMapOvr>
    <a:masterClrMapping/>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81898852"/>
      </p:ext>
    </p:extLst>
  </p:cSld>
  <p:clrMapOvr>
    <a:masterClrMapping/>
  </p:clrMapOvr>
</p:sldLayout>
</file>

<file path=ppt/slideLayouts/slideLayout7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466364821"/>
      </p:ext>
    </p:extLst>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21522728"/>
      </p:ext>
    </p:extLst>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73434111"/>
      </p:ext>
    </p:extLst>
  </p:cSld>
  <p:clrMapOvr>
    <a:masterClrMapping/>
  </p:clrMapOvr>
</p:sldLayout>
</file>

<file path=ppt/slideLayouts/slideLayout70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92354340"/>
      </p:ext>
    </p:extLst>
  </p:cSld>
  <p:clrMapOvr>
    <a:masterClrMapping/>
  </p:clrMapOvr>
</p:sldLayout>
</file>

<file path=ppt/slideLayouts/slideLayout70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27385733"/>
      </p:ext>
    </p:extLst>
  </p:cSld>
  <p:clrMapOvr>
    <a:masterClrMapping/>
  </p:clrMapOvr>
</p:sldLayout>
</file>

<file path=ppt/slideLayouts/slideLayout70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923756835"/>
      </p:ext>
    </p:extLst>
  </p:cSld>
  <p:clrMapOvr>
    <a:masterClrMapping/>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654555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95268499"/>
      </p:ext>
    </p:extLst>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24644402"/>
      </p:ext>
    </p:extLst>
  </p:cSld>
  <p:clrMapOvr>
    <a:masterClrMapping/>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84459632"/>
      </p:ext>
    </p:extLst>
  </p:cSld>
  <p:clrMapOvr>
    <a:masterClrMapping/>
  </p:clrMapOvr>
</p:sldLayout>
</file>

<file path=ppt/slideLayouts/slideLayout71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71802011"/>
      </p:ext>
    </p:extLst>
  </p:cSld>
  <p:clrMapOvr>
    <a:masterClrMapping/>
  </p:clrMapOvr>
</p:sldLayout>
</file>

<file path=ppt/slideLayouts/slideLayout7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19124905"/>
      </p:ext>
    </p:extLst>
  </p:cSld>
  <p:clrMapOvr>
    <a:masterClrMapping/>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86349222"/>
      </p:ext>
    </p:extLst>
  </p:cSld>
  <p:clrMapOvr>
    <a:masterClrMapping/>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43007512"/>
      </p:ext>
    </p:extLst>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832635047"/>
      </p:ext>
    </p:extLst>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68534600"/>
      </p:ext>
    </p:extLst>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32974235"/>
      </p:ext>
    </p:extLst>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454312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60447120"/>
      </p:ext>
    </p:extLst>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15869617"/>
      </p:ext>
    </p:extLst>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03689604"/>
      </p:ext>
    </p:extLst>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70992249"/>
      </p:ext>
    </p:extLst>
  </p:cSld>
  <p:clrMapOvr>
    <a:masterClrMapping/>
  </p:clrMapOvr>
</p:sldLayout>
</file>

<file path=ppt/slideLayouts/slideLayout7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044096344"/>
      </p:ext>
    </p:extLst>
  </p:cSld>
  <p:clrMapOvr>
    <a:masterClrMapping/>
  </p:clrMapOvr>
</p:sldLayout>
</file>

<file path=ppt/slideLayouts/slideLayout7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64859758"/>
      </p:ext>
    </p:extLst>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37540241"/>
      </p:ext>
    </p:extLst>
  </p:cSld>
  <p:clrMapOvr>
    <a:masterClrMapping/>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61177652"/>
      </p:ext>
    </p:extLst>
  </p:cSld>
  <p:clrMapOvr>
    <a:masterClrMapping/>
  </p:clrMapOvr>
</p:sldLayout>
</file>

<file path=ppt/slideLayouts/slideLayout72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0211499"/>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18471308"/>
      </p:ext>
    </p:extLst>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8283639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13939206"/>
      </p:ext>
    </p:extLst>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54452542"/>
      </p:ext>
    </p:extLst>
  </p:cSld>
  <p:clrMapOvr>
    <a:masterClrMapping/>
  </p:clrMapOvr>
</p:sldLayout>
</file>

<file path=ppt/slideLayouts/slideLayout7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87159911"/>
      </p:ext>
    </p:extLst>
  </p:cSld>
  <p:clrMapOvr>
    <a:masterClrMapping/>
  </p:clrMapOvr>
</p:sldLayout>
</file>

<file path=ppt/slideLayouts/slideLayout7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94530781"/>
      </p:ext>
    </p:extLst>
  </p:cSld>
  <p:clrMapOvr>
    <a:masterClrMapping/>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14298248"/>
      </p:ext>
    </p:extLst>
  </p:cSld>
  <p:clrMapOvr>
    <a:masterClrMapping/>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0443213"/>
      </p:ext>
    </p:extLst>
  </p:cSld>
  <p:clrMapOvr>
    <a:masterClrMapping/>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46496224"/>
      </p:ext>
    </p:extLst>
  </p:cSld>
  <p:clrMapOvr>
    <a:masterClrMapping/>
  </p:clrMapOvr>
</p:sldLayout>
</file>

<file path=ppt/slideLayouts/slideLayout7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42785904"/>
      </p:ext>
    </p:extLst>
  </p:cSld>
  <p:clrMapOvr>
    <a:masterClrMapping/>
  </p:clrMapOvr>
</p:sldLayout>
</file>

<file path=ppt/slideLayouts/slideLayout7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60653572"/>
      </p:ext>
    </p:extLst>
  </p:cSld>
  <p:clrMapOvr>
    <a:masterClrMapping/>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88104274"/>
      </p:ext>
    </p:extLst>
  </p:cSld>
  <p:clrMapOvr>
    <a:masterClrMapping/>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5359177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84653376"/>
      </p:ext>
    </p:extLst>
  </p:cSld>
  <p:clrMapOvr>
    <a:masterClrMapping/>
  </p:clrMapOvr>
</p:sldLayout>
</file>

<file path=ppt/slideLayouts/slideLayout740.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88501586"/>
      </p:ext>
    </p:extLst>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56874241"/>
      </p:ext>
    </p:extLst>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24361747"/>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45201483"/>
      </p:ext>
    </p:extLst>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07425484"/>
      </p:ext>
    </p:extLst>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10354653"/>
      </p:ext>
    </p:extLst>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65108650"/>
      </p:ext>
    </p:extLst>
  </p:cSld>
  <p:clrMapOvr>
    <a:masterClrMapping/>
  </p:clrMapOvr>
</p:sldLayout>
</file>

<file path=ppt/slideLayouts/slideLayout74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88444562"/>
      </p:ext>
    </p:extLst>
  </p:cSld>
  <p:clrMapOvr>
    <a:masterClrMapping/>
  </p:clrMapOvr>
</p:sldLayout>
</file>

<file path=ppt/slideLayouts/slideLayout7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49417346"/>
      </p:ext>
    </p:extLst>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546973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5914436"/>
      </p:ext>
    </p:extLst>
  </p:cSld>
  <p:clrMapOvr>
    <a:masterClrMapping/>
  </p:clrMapOvr>
</p:sldLayout>
</file>

<file path=ppt/slideLayouts/slideLayout75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30206678"/>
      </p:ext>
    </p:extLst>
  </p:cSld>
  <p:clrMapOvr>
    <a:masterClrMapping/>
  </p:clrMapOvr>
</p:sldLayout>
</file>

<file path=ppt/slideLayouts/slideLayout75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09810659"/>
      </p:ext>
    </p:extLst>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07547791"/>
      </p:ext>
    </p:extLst>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90835103"/>
      </p:ext>
    </p:extLst>
  </p:cSld>
  <p:clrMapOvr>
    <a:masterClrMapping/>
  </p:clrMapOvr>
</p:sldLayout>
</file>

<file path=ppt/slideLayouts/slideLayout75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20393927"/>
      </p:ext>
    </p:extLst>
  </p:cSld>
  <p:clrMapOvr>
    <a:masterClrMapping/>
  </p:clrMapOvr>
</p:sldLayout>
</file>

<file path=ppt/slideLayouts/slideLayout75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930686588"/>
      </p:ext>
    </p:extLst>
  </p:cSld>
  <p:clrMapOvr>
    <a:masterClrMapping/>
  </p:clrMapOvr>
</p:sldLayout>
</file>

<file path=ppt/slideLayouts/slideLayout7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200476351"/>
      </p:ext>
    </p:extLst>
  </p:cSld>
  <p:clrMapOvr>
    <a:masterClrMapping/>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16958349"/>
      </p:ext>
    </p:extLst>
  </p:cSld>
  <p:clrMapOvr>
    <a:masterClrMapping/>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56521670"/>
      </p:ext>
    </p:extLst>
  </p:cSld>
  <p:clrMapOvr>
    <a:masterClrMapping/>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980224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30714077"/>
      </p:ext>
    </p:extLst>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78785475"/>
      </p:ext>
    </p:extLst>
  </p:cSld>
  <p:clrMapOvr>
    <a:masterClrMapping/>
  </p:clrMapOvr>
</p:sldLayout>
</file>

<file path=ppt/slideLayouts/slideLayout76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21896284"/>
      </p:ext>
    </p:extLst>
  </p:cSld>
  <p:clrMapOvr>
    <a:masterClrMapping/>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79696870"/>
      </p:ext>
    </p:extLst>
  </p:cSld>
  <p:clrMapOvr>
    <a:masterClrMapping/>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16562749"/>
      </p:ext>
    </p:extLst>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710747301"/>
      </p:ext>
    </p:extLst>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48070133"/>
      </p:ext>
    </p:extLst>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84077645"/>
      </p:ext>
    </p:extLst>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90111904"/>
      </p:ext>
    </p:extLst>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172750147"/>
      </p:ext>
    </p:extLst>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114425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5700427"/>
      </p:ext>
    </p:extLst>
  </p:cSld>
  <p:clrMapOvr>
    <a:masterClrMapping/>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48194912"/>
      </p:ext>
    </p:extLst>
  </p:cSld>
  <p:clrMapOvr>
    <a:masterClrMapping/>
  </p:clrMapOvr>
</p:sldLayout>
</file>

<file path=ppt/slideLayouts/slideLayout77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73008845"/>
      </p:ext>
    </p:extLst>
  </p:cSld>
  <p:clrMapOvr>
    <a:masterClrMapping/>
  </p:clrMapOvr>
</p:sldLayout>
</file>

<file path=ppt/slideLayouts/slideLayout77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3360998"/>
      </p:ext>
    </p:extLst>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48318942"/>
      </p:ext>
    </p:extLst>
  </p:cSld>
  <p:clrMapOvr>
    <a:masterClrMapping/>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39479730"/>
      </p:ext>
    </p:extLst>
  </p:cSld>
  <p:clrMapOvr>
    <a:masterClrMapping/>
  </p:clrMapOvr>
</p:sldLayout>
</file>

<file path=ppt/slideLayouts/slideLayout77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9888494"/>
      </p:ext>
    </p:extLst>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8973111"/>
      </p:ext>
    </p:extLst>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893742019"/>
      </p:ext>
    </p:extLst>
  </p:cSld>
  <p:clrMapOvr>
    <a:masterClrMapping/>
  </p:clrMapOvr>
</p:sldLayout>
</file>

<file path=ppt/slideLayouts/slideLayout77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26104242"/>
      </p:ext>
    </p:extLst>
  </p:cSld>
  <p:clrMapOvr>
    <a:masterClrMapping/>
  </p:clrMapOvr>
</p:sldLayout>
</file>

<file path=ppt/slideLayouts/slideLayout779.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298569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100264904"/>
      </p:ext>
    </p:extLst>
  </p:cSld>
  <p:clrMapOvr>
    <a:masterClrMapping/>
  </p:clrMapOvr>
</p:sldLayout>
</file>

<file path=ppt/slideLayouts/slideLayout78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43949993"/>
      </p:ext>
    </p:extLst>
  </p:cSld>
  <p:clrMapOvr>
    <a:masterClrMapping/>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131563502"/>
      </p:ext>
    </p:extLst>
  </p:cSld>
  <p:clrMapOvr>
    <a:masterClrMapping/>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57607562"/>
      </p:ext>
    </p:extLst>
  </p:cSld>
  <p:clrMapOvr>
    <a:masterClrMapping/>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16729985"/>
      </p:ext>
    </p:extLst>
  </p:cSld>
  <p:clrMapOvr>
    <a:masterClrMapping/>
  </p:clrMapOvr>
</p:sldLayout>
</file>

<file path=ppt/slideLayouts/slideLayout78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32741725"/>
      </p:ext>
    </p:extLst>
  </p:cSld>
  <p:clrMapOvr>
    <a:masterClrMapping/>
  </p:clrMapOvr>
</p:sldLayout>
</file>

<file path=ppt/slideLayouts/slideLayout78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335960589"/>
      </p:ext>
    </p:extLst>
  </p:cSld>
  <p:clrMapOvr>
    <a:masterClrMapping/>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05255295"/>
      </p:ext>
    </p:extLst>
  </p:cSld>
  <p:clrMapOvr>
    <a:masterClrMapping/>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73397730"/>
      </p:ext>
    </p:extLst>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11948918"/>
      </p:ext>
    </p:extLst>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7932092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314714087"/>
      </p:ext>
    </p:extLst>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44171170"/>
      </p:ext>
    </p:extLst>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43160753"/>
      </p:ext>
    </p:extLst>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63500722"/>
      </p:ext>
    </p:extLst>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41277981"/>
      </p:ext>
    </p:extLst>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335071363"/>
      </p:ext>
    </p:extLst>
  </p:cSld>
  <p:clrMapOvr>
    <a:masterClrMapping/>
  </p:clrMapOvr>
</p:sldLayout>
</file>

<file path=ppt/slideLayouts/slideLayout79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80123728"/>
      </p:ext>
    </p:extLst>
  </p:cSld>
  <p:clrMapOvr>
    <a:masterClrMapping/>
  </p:clrMapOvr>
</p:sldLayout>
</file>

<file path=ppt/slideLayouts/slideLayout79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546377160"/>
      </p:ext>
    </p:extLst>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20337437"/>
      </p:ext>
    </p:extLst>
  </p:cSld>
  <p:clrMapOvr>
    <a:masterClrMapping/>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098725924"/>
      </p:ext>
    </p:extLst>
  </p:cSld>
  <p:clrMapOvr>
    <a:masterClrMapping/>
  </p:clrMapOvr>
</p:sldLayout>
</file>

<file path=ppt/slideLayouts/slideLayout79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5398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16:creationId xmlns:a16="http://schemas.microsoft.com/office/drawing/2014/main" xmlns="" id="{3FC19592-2D28-4CD4-A31C-0D9208B6EEDD}"/>
              </a:ext>
            </a:extLst>
          </p:cNvPr>
          <p:cNvSpPr>
            <a:spLocks noGrp="1" noChangeArrowheads="1"/>
          </p:cNvSpPr>
          <p:nvPr>
            <p:ph type="dt" sz="half" idx="10"/>
          </p:nvPr>
        </p:nvSpPr>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xmlns="" id="{09704210-EEF8-4A6B-8DB4-6AD3AFBC9793}"/>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xmlns="" id="{E3638994-F8FA-4D13-B3D0-D2AE754D0B3D}"/>
              </a:ext>
            </a:extLst>
          </p:cNvPr>
          <p:cNvSpPr>
            <a:spLocks noGrp="1" noChangeArrowheads="1"/>
          </p:cNvSpPr>
          <p:nvPr>
            <p:ph type="sldNum" sz="quarter" idx="12"/>
          </p:nvPr>
        </p:nvSpPr>
        <p:spPr/>
        <p:txBody>
          <a:bodyPr/>
          <a:lstStyle>
            <a:lvl1pPr>
              <a:defRPr/>
            </a:lvl1pPr>
          </a:lstStyle>
          <a:p>
            <a:fld id="{86948986-6E46-4CCF-BFCF-93135F9AD138}" type="slidenum">
              <a:rPr lang="en-US" altLang="en-US"/>
              <a:pPr/>
              <a:t>‹#›</a:t>
            </a:fld>
            <a:endParaRPr lang="en-US" altLang="en-US"/>
          </a:p>
        </p:txBody>
      </p:sp>
    </p:spTree>
    <p:extLst>
      <p:ext uri="{BB962C8B-B14F-4D97-AF65-F5344CB8AC3E}">
        <p14:creationId xmlns:p14="http://schemas.microsoft.com/office/powerpoint/2010/main" val="413266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972916578"/>
      </p:ext>
    </p:extLst>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669323299"/>
      </p:ext>
    </p:extLst>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35041117"/>
      </p:ext>
    </p:extLst>
  </p:cSld>
  <p:clrMapOvr>
    <a:masterClrMapping/>
  </p:clrMapOvr>
</p:sldLayout>
</file>

<file path=ppt/slideLayouts/slideLayout80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05461959"/>
      </p:ext>
    </p:extLst>
  </p:cSld>
  <p:clrMapOvr>
    <a:masterClrMapping/>
  </p:clrMapOvr>
</p:sldLayout>
</file>

<file path=ppt/slideLayouts/slideLayout80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19253511"/>
      </p:ext>
    </p:extLst>
  </p:cSld>
  <p:clrMapOvr>
    <a:masterClrMapping/>
  </p:clrMapOvr>
</p:sldLayout>
</file>

<file path=ppt/slideLayouts/slideLayout80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77680138"/>
      </p:ext>
    </p:extLst>
  </p:cSld>
  <p:clrMapOvr>
    <a:masterClrMapping/>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31190753"/>
      </p:ext>
    </p:extLst>
  </p:cSld>
  <p:clrMapOvr>
    <a:masterClrMapping/>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15495347"/>
      </p:ext>
    </p:extLst>
  </p:cSld>
  <p:clrMapOvr>
    <a:masterClrMapping/>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2231678185"/>
      </p:ext>
    </p:extLst>
  </p:cSld>
  <p:clrMapOvr>
    <a:masterClrMapping/>
  </p:clrMapOvr>
</p:sldLayout>
</file>

<file path=ppt/slideLayouts/slideLayout80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19733079"/>
      </p:ext>
    </p:extLst>
  </p:cSld>
  <p:clrMapOvr>
    <a:masterClrMapping/>
  </p:clrMapOvr>
</p:sldLayout>
</file>

<file path=ppt/slideLayouts/slideLayout80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0156339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81231292"/>
      </p:ext>
    </p:extLst>
  </p:cSld>
  <p:clrMapOvr>
    <a:masterClrMapping/>
  </p:clrMapOvr>
</p:sldLayout>
</file>

<file path=ppt/slideLayouts/slideLayout81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31473137"/>
      </p:ext>
    </p:extLst>
  </p:cSld>
  <p:clrMapOvr>
    <a:masterClrMapping/>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37232906"/>
      </p:ext>
    </p:extLst>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72547639"/>
      </p:ext>
    </p:extLst>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49033038"/>
      </p:ext>
    </p:extLst>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65370545"/>
      </p:ext>
    </p:extLst>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307940210"/>
      </p:ext>
    </p:extLst>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63678025"/>
      </p:ext>
    </p:extLst>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21492835"/>
      </p:ext>
    </p:extLst>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535642763"/>
      </p:ext>
    </p:extLst>
  </p:cSld>
  <p:clrMapOvr>
    <a:masterClrMapping/>
  </p:clrMapOvr>
</p:sldLayout>
</file>

<file path=ppt/slideLayouts/slideLayout819.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433819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153068421"/>
      </p:ext>
    </p:extLst>
  </p:cSld>
  <p:clrMapOvr>
    <a:masterClrMapping/>
  </p:clrMapOvr>
</p:sldLayout>
</file>

<file path=ppt/slideLayouts/slideLayout8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637013315"/>
      </p:ext>
    </p:extLst>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932804274"/>
      </p:ext>
    </p:extLst>
  </p:cSld>
  <p:clrMapOvr>
    <a:masterClrMapping/>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10931552"/>
      </p:ext>
    </p:extLst>
  </p:cSld>
  <p:clrMapOvr>
    <a:masterClrMapping/>
  </p:clrMapOvr>
</p:sldLayout>
</file>

<file path=ppt/slideLayouts/slideLayout82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70631030"/>
      </p:ext>
    </p:extLst>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41322313"/>
      </p:ext>
    </p:extLst>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016649135"/>
      </p:ext>
    </p:extLst>
  </p:cSld>
  <p:clrMapOvr>
    <a:masterClrMapping/>
  </p:clrMapOvr>
</p:sldLayout>
</file>

<file path=ppt/slideLayouts/slideLayout8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752699588"/>
      </p:ext>
    </p:extLst>
  </p:cSld>
  <p:clrMapOvr>
    <a:masterClrMapping/>
  </p:clrMapOvr>
</p:sldLayout>
</file>

<file path=ppt/slideLayouts/slideLayout82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766785675"/>
      </p:ext>
    </p:extLst>
  </p:cSld>
  <p:clrMapOvr>
    <a:masterClrMapping/>
  </p:clrMapOvr>
</p:sldLayout>
</file>

<file path=ppt/slideLayouts/slideLayout82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64933539"/>
      </p:ext>
    </p:extLst>
  </p:cSld>
  <p:clrMapOvr>
    <a:masterClrMapping/>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2491123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447119493"/>
      </p:ext>
    </p:extLst>
  </p:cSld>
  <p:clrMapOvr>
    <a:masterClrMapping/>
  </p:clrMapOvr>
</p:sldLayout>
</file>

<file path=ppt/slideLayouts/slideLayout8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13532158"/>
      </p:ext>
    </p:extLst>
  </p:cSld>
  <p:clrMapOvr>
    <a:masterClrMapping/>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91680439"/>
      </p:ext>
    </p:extLst>
  </p:cSld>
  <p:clrMapOvr>
    <a:masterClrMapping/>
  </p:clrMapOvr>
</p:sldLayout>
</file>

<file path=ppt/slideLayouts/slideLayout832.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25272092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535995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01531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8811083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4A620F95-FA98-4C35-83C7-C0FBCCF5A1F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51579417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88D08BB-A4C6-4399-9B3E-43085A3EF1F5}"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712703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18120" y="228600"/>
            <a:ext cx="2331720" cy="5867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228600"/>
            <a:ext cx="681228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E9CF7B1F-114C-4219-84CD-6366520CA909}"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689871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4665346" y="987426"/>
            <a:ext cx="555498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16:creationId xmlns:a16="http://schemas.microsoft.com/office/drawing/2014/main" xmlns="" id="{CAF5D97C-5498-484A-A6C9-7B30EAFF2187}"/>
              </a:ext>
            </a:extLst>
          </p:cNvPr>
          <p:cNvSpPr>
            <a:spLocks noGrp="1" noChangeArrowheads="1"/>
          </p:cNvSpPr>
          <p:nvPr>
            <p:ph type="dt" sz="half" idx="10"/>
          </p:nvPr>
        </p:nvSpPr>
        <p:spPr/>
        <p:txBody>
          <a:bodyPr/>
          <a:lstStyle>
            <a:lvl1pPr>
              <a:defRPr/>
            </a:lvl1pPr>
          </a:lstStyle>
          <a:p>
            <a:pPr>
              <a:defRPr/>
            </a:pPr>
            <a:endParaRPr lang="en-US" altLang="en-US"/>
          </a:p>
        </p:txBody>
      </p:sp>
      <p:sp>
        <p:nvSpPr>
          <p:cNvPr id="6" name="Rectangle 9">
            <a:extLst>
              <a:ext uri="{FF2B5EF4-FFF2-40B4-BE49-F238E27FC236}">
                <a16:creationId xmlns:a16="http://schemas.microsoft.com/office/drawing/2014/main" xmlns="" id="{82588A0B-5980-4ED4-A781-2CD91898E425}"/>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7" name="Rectangle 10">
            <a:extLst>
              <a:ext uri="{FF2B5EF4-FFF2-40B4-BE49-F238E27FC236}">
                <a16:creationId xmlns:a16="http://schemas.microsoft.com/office/drawing/2014/main" xmlns="" id="{124EC5E4-4F55-4B1C-BABE-CE5E7663252C}"/>
              </a:ext>
            </a:extLst>
          </p:cNvPr>
          <p:cNvSpPr>
            <a:spLocks noGrp="1" noChangeArrowheads="1"/>
          </p:cNvSpPr>
          <p:nvPr>
            <p:ph type="sldNum" sz="quarter" idx="12"/>
          </p:nvPr>
        </p:nvSpPr>
        <p:spPr/>
        <p:txBody>
          <a:bodyPr/>
          <a:lstStyle>
            <a:lvl1pPr>
              <a:defRPr/>
            </a:lvl1pPr>
          </a:lstStyle>
          <a:p>
            <a:fld id="{932A8803-7369-41A6-91EF-861DFAF22152}" type="slidenum">
              <a:rPr lang="en-US" altLang="en-US"/>
              <a:pPr/>
              <a:t>‹#›</a:t>
            </a:fld>
            <a:endParaRPr lang="en-US" altLang="en-US"/>
          </a:p>
        </p:txBody>
      </p:sp>
    </p:spTree>
    <p:extLst>
      <p:ext uri="{BB962C8B-B14F-4D97-AF65-F5344CB8AC3E}">
        <p14:creationId xmlns:p14="http://schemas.microsoft.com/office/powerpoint/2010/main" val="2924079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5577840" y="1641475"/>
            <a:ext cx="4572000" cy="4454525"/>
          </a:xfrm>
        </p:spPr>
        <p:txBody>
          <a:bodyPr/>
          <a:lstStyle/>
          <a:p>
            <a:pPr lvl="0"/>
            <a:endParaRPr lang="en-US" noProof="0"/>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22F81DEE-09BA-497A-AC25-F13B2121BB20}"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454030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228600"/>
            <a:ext cx="9326880" cy="1219200"/>
          </a:xfrm>
        </p:spPr>
        <p:txBody>
          <a:bodyPr/>
          <a:lstStyle/>
          <a:p>
            <a:r>
              <a:rPr lang="en-US"/>
              <a:t>Click to edit Master title style</a:t>
            </a:r>
          </a:p>
        </p:txBody>
      </p:sp>
      <p:sp>
        <p:nvSpPr>
          <p:cNvPr id="3" name="Text Placeholder 2"/>
          <p:cNvSpPr>
            <a:spLocks noGrp="1"/>
          </p:cNvSpPr>
          <p:nvPr>
            <p:ph type="body"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D69840B3-16A9-4BF6-B48B-44292DA61B61}"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8040398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10174288" cy="6173788"/>
            <a:chOff x="0" y="0"/>
            <a:chExt cx="5341" cy="3889"/>
          </a:xfrm>
        </p:grpSpPr>
        <p:sp>
          <p:nvSpPr>
            <p:cNvPr id="5"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6"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7"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8"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4103" name="Rectangle 7"/>
          <p:cNvSpPr>
            <a:spLocks noGrp="1" noChangeArrowheads="1"/>
          </p:cNvSpPr>
          <p:nvPr>
            <p:ph type="ctrTitle" sz="quarter"/>
          </p:nvPr>
        </p:nvSpPr>
        <p:spPr>
          <a:xfrm>
            <a:off x="822960" y="1143000"/>
            <a:ext cx="9326880" cy="1143000"/>
          </a:xfrm>
        </p:spPr>
        <p:txBody>
          <a:bodyPr/>
          <a:lstStyle>
            <a:lvl1pPr>
              <a:defRPr/>
            </a:lvl1pPr>
          </a:lstStyle>
          <a:p>
            <a:pPr lvl="0"/>
            <a:r>
              <a:rPr lang="en-US" altLang="en-US" noProof="0"/>
              <a:t>Click to edit Master title style</a:t>
            </a:r>
          </a:p>
        </p:txBody>
      </p:sp>
      <p:sp>
        <p:nvSpPr>
          <p:cNvPr id="4104" name="Rectangle 8"/>
          <p:cNvSpPr>
            <a:spLocks noGrp="1" noChangeArrowheads="1"/>
          </p:cNvSpPr>
          <p:nvPr>
            <p:ph type="subTitle" sz="quarter" idx="1"/>
          </p:nvPr>
        </p:nvSpPr>
        <p:spPr>
          <a:xfrm>
            <a:off x="1645920" y="2819400"/>
            <a:ext cx="7680960" cy="1752600"/>
          </a:xfr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lvl1pPr marL="0" indent="0" algn="ctr">
              <a:buFont typeface="Wingdings" panose="05000000000000000000" pitchFamily="2" charset="2"/>
              <a:buNone/>
              <a:defRPr/>
            </a:lvl1pPr>
          </a:lstStyle>
          <a:p>
            <a:pPr lvl="0"/>
            <a:r>
              <a:rPr lang="en-US" altLang="en-US" noProof="0"/>
              <a:t>Click to edit Master subtitle style</a:t>
            </a:r>
          </a:p>
        </p:txBody>
      </p:sp>
      <p:sp>
        <p:nvSpPr>
          <p:cNvPr id="9" name="Rectangle 9">
            <a:extLst>
              <a:ext uri="{FF2B5EF4-FFF2-40B4-BE49-F238E27FC236}"/>
            </a:extLst>
          </p:cNvPr>
          <p:cNvSpPr>
            <a:spLocks noGrp="1" noChangeArrowheads="1"/>
          </p:cNvSpPr>
          <p:nvPr>
            <p:ph type="dt" sz="quarter" idx="10"/>
          </p:nvPr>
        </p:nvSpPr>
        <p:spPr/>
        <p:txBody>
          <a:bodyPr/>
          <a:lstStyle>
            <a:lvl1pPr>
              <a:defRPr>
                <a:solidFill>
                  <a:srgbClr val="FFFFFF"/>
                </a:solidFill>
              </a:defRPr>
            </a:lvl1pPr>
          </a:lstStyle>
          <a:p>
            <a:pPr>
              <a:defRPr/>
            </a:pPr>
            <a:endParaRPr lang="en-US" altLang="en-US"/>
          </a:p>
        </p:txBody>
      </p:sp>
      <p:sp>
        <p:nvSpPr>
          <p:cNvPr id="10" name="Rectangle 10">
            <a:extLst>
              <a:ext uri="{FF2B5EF4-FFF2-40B4-BE49-F238E27FC236}"/>
            </a:extLst>
          </p:cNvPr>
          <p:cNvSpPr>
            <a:spLocks noGrp="1" noChangeArrowheads="1"/>
          </p:cNvSpPr>
          <p:nvPr>
            <p:ph type="ftr" sz="quarter" idx="11"/>
          </p:nvPr>
        </p:nvSpPr>
        <p:spPr/>
        <p:txBody>
          <a:bodyPr/>
          <a:lstStyle>
            <a:lvl1pPr>
              <a:defRPr>
                <a:solidFill>
                  <a:srgbClr val="FFFFFF"/>
                </a:solidFill>
              </a:defRPr>
            </a:lvl1pPr>
          </a:lstStyle>
          <a:p>
            <a:pPr>
              <a:defRPr/>
            </a:pPr>
            <a:endParaRPr lang="en-US" altLang="en-US"/>
          </a:p>
        </p:txBody>
      </p:sp>
      <p:sp>
        <p:nvSpPr>
          <p:cNvPr id="11" name="Rectangle 11">
            <a:extLst>
              <a:ext uri="{FF2B5EF4-FFF2-40B4-BE49-F238E27FC236}"/>
            </a:extLst>
          </p:cNvPr>
          <p:cNvSpPr>
            <a:spLocks noGrp="1" noChangeArrowheads="1"/>
          </p:cNvSpPr>
          <p:nvPr>
            <p:ph type="sldNum" sz="quarter" idx="12"/>
          </p:nvPr>
        </p:nvSpPr>
        <p:spPr/>
        <p:txBody>
          <a:bodyPr/>
          <a:lstStyle>
            <a:lvl1pPr>
              <a:defRPr>
                <a:solidFill>
                  <a:srgbClr val="FFFFFF"/>
                </a:solidFill>
              </a:defRPr>
            </a:lvl1pPr>
          </a:lstStyle>
          <a:p>
            <a:pPr>
              <a:defRPr/>
            </a:pPr>
            <a:fld id="{9771E3AE-AD4F-46F3-8243-E8329B887948}" type="slidenum">
              <a:rPr lang="en-US" altLang="en-US"/>
              <a:pPr>
                <a:defRPr/>
              </a:pPr>
              <a:t>‹#›</a:t>
            </a:fld>
            <a:endParaRPr lang="en-US" altLang="en-US"/>
          </a:p>
        </p:txBody>
      </p:sp>
    </p:spTree>
    <p:extLst>
      <p:ext uri="{BB962C8B-B14F-4D97-AF65-F5344CB8AC3E}">
        <p14:creationId xmlns:p14="http://schemas.microsoft.com/office/powerpoint/2010/main" val="305342798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8BD8937D-4548-4AFD-8470-79E6C43E5E04}"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430763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48666" y="1709739"/>
            <a:ext cx="946404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748666" y="4589464"/>
            <a:ext cx="946404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5"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6"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6C081C09-D9AB-455E-914A-A014F40337BA}"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6592572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641475"/>
            <a:ext cx="4572000" cy="4454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536480CE-5D71-4DC4-BBEF-B81DCF8D5BC3}"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21146210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56286" y="365126"/>
            <a:ext cx="9464040" cy="1325563"/>
          </a:xfrm>
        </p:spPr>
        <p:txBody>
          <a:bodyPr/>
          <a:lstStyle/>
          <a:p>
            <a:r>
              <a:rPr lang="en-US"/>
              <a:t>Click to edit Master title style</a:t>
            </a:r>
          </a:p>
        </p:txBody>
      </p:sp>
      <p:sp>
        <p:nvSpPr>
          <p:cNvPr id="3" name="Text Placeholder 2"/>
          <p:cNvSpPr>
            <a:spLocks noGrp="1"/>
          </p:cNvSpPr>
          <p:nvPr>
            <p:ph type="body" idx="1"/>
          </p:nvPr>
        </p:nvSpPr>
        <p:spPr>
          <a:xfrm>
            <a:off x="756286" y="1681163"/>
            <a:ext cx="464248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56286" y="2505075"/>
            <a:ext cx="464248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54980" y="1681163"/>
            <a:ext cx="46653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54980" y="2505075"/>
            <a:ext cx="466534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8"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9"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9282BEB3-294B-41B6-9C6F-DBD470119EAF}"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24673335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4"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5"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3964B7E6-535B-4979-B26F-2ABCA82AE60C}"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37545957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3"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4"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C2B171B2-52C9-475E-B73F-1CA28263F587}"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87688040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6286" y="457200"/>
            <a:ext cx="3539490"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665346" y="987426"/>
            <a:ext cx="555498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56286" y="2057400"/>
            <a:ext cx="353949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Rectangle 8">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en-US">
              <a:solidFill>
                <a:srgbClr val="FFFFFF"/>
              </a:solidFill>
            </a:endParaRPr>
          </a:p>
        </p:txBody>
      </p:sp>
      <p:sp>
        <p:nvSpPr>
          <p:cNvPr id="6" name="Rectangle 9">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en-US">
              <a:solidFill>
                <a:srgbClr val="FFFFFF"/>
              </a:solidFill>
            </a:endParaRPr>
          </a:p>
        </p:txBody>
      </p:sp>
      <p:sp>
        <p:nvSpPr>
          <p:cNvPr id="7" name="Rectangle 10">
            <a:extLst>
              <a:ext uri="{FF2B5EF4-FFF2-40B4-BE49-F238E27FC236}"/>
            </a:extLst>
          </p:cNvPr>
          <p:cNvSpPr>
            <a:spLocks noGrp="1" noChangeArrowheads="1"/>
          </p:cNvSpPr>
          <p:nvPr>
            <p:ph type="sldNum" sz="quarter" idx="12"/>
          </p:nvPr>
        </p:nvSpPr>
        <p:spPr/>
        <p:txBody>
          <a:bodyPr/>
          <a:lstStyle>
            <a:lvl1pPr>
              <a:defRPr/>
            </a:lvl1pPr>
          </a:lstStyle>
          <a:p>
            <a:pPr>
              <a:defRPr/>
            </a:pPr>
            <a:fld id="{7546633D-994B-40B3-AE9B-BA3DD44C7B06}" type="slidenum">
              <a:rPr lang="en-US" altLang="en-US">
                <a:solidFill>
                  <a:srgbClr val="FFFFFF"/>
                </a:solidFill>
              </a:rPr>
              <a:pPr>
                <a:defRPr/>
              </a:pPr>
              <a:t>‹#›</a:t>
            </a:fld>
            <a:endParaRPr lang="en-US" altLang="en-US">
              <a:solidFill>
                <a:srgbClr val="FFFFFF"/>
              </a:solidFill>
            </a:endParaRPr>
          </a:p>
        </p:txBody>
      </p:sp>
    </p:spTree>
    <p:extLst>
      <p:ext uri="{BB962C8B-B14F-4D97-AF65-F5344CB8AC3E}">
        <p14:creationId xmlns:p14="http://schemas.microsoft.com/office/powerpoint/2010/main" val="1331642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3" Type="http://schemas.openxmlformats.org/officeDocument/2006/relationships/slideLayout" Target="../slideLayouts/slideLayout211.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2" Type="http://schemas.openxmlformats.org/officeDocument/2006/relationships/slideLayout" Target="../slideLayouts/slideLayout210.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0" Type="http://schemas.openxmlformats.org/officeDocument/2006/relationships/slideLayout" Target="../slideLayouts/slideLayout218.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13" Type="http://schemas.openxmlformats.org/officeDocument/2006/relationships/slideLayout" Target="../slideLayouts/slideLayout260.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5" Type="http://schemas.openxmlformats.org/officeDocument/2006/relationships/slideLayout" Target="../slideLayouts/slideLayout252.xml"/><Relationship Id="rId10" Type="http://schemas.openxmlformats.org/officeDocument/2006/relationships/slideLayout" Target="../slideLayouts/slideLayout257.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1.xml"/><Relationship Id="rId13" Type="http://schemas.openxmlformats.org/officeDocument/2006/relationships/slideLayout" Target="../slideLayouts/slideLayout286.xml"/><Relationship Id="rId3" Type="http://schemas.openxmlformats.org/officeDocument/2006/relationships/slideLayout" Target="../slideLayouts/slideLayout276.xml"/><Relationship Id="rId7" Type="http://schemas.openxmlformats.org/officeDocument/2006/relationships/slideLayout" Target="../slideLayouts/slideLayout280.xml"/><Relationship Id="rId12" Type="http://schemas.openxmlformats.org/officeDocument/2006/relationships/slideLayout" Target="../slideLayouts/slideLayout285.xml"/><Relationship Id="rId2" Type="http://schemas.openxmlformats.org/officeDocument/2006/relationships/slideLayout" Target="../slideLayouts/slideLayout275.xml"/><Relationship Id="rId1" Type="http://schemas.openxmlformats.org/officeDocument/2006/relationships/slideLayout" Target="../slideLayouts/slideLayout274.xml"/><Relationship Id="rId6" Type="http://schemas.openxmlformats.org/officeDocument/2006/relationships/slideLayout" Target="../slideLayouts/slideLayout279.xml"/><Relationship Id="rId11" Type="http://schemas.openxmlformats.org/officeDocument/2006/relationships/slideLayout" Target="../slideLayouts/slideLayout284.xml"/><Relationship Id="rId5" Type="http://schemas.openxmlformats.org/officeDocument/2006/relationships/slideLayout" Target="../slideLayouts/slideLayout278.xml"/><Relationship Id="rId10" Type="http://schemas.openxmlformats.org/officeDocument/2006/relationships/slideLayout" Target="../slideLayouts/slideLayout283.xml"/><Relationship Id="rId4" Type="http://schemas.openxmlformats.org/officeDocument/2006/relationships/slideLayout" Target="../slideLayouts/slideLayout277.xml"/><Relationship Id="rId9" Type="http://schemas.openxmlformats.org/officeDocument/2006/relationships/slideLayout" Target="../slideLayouts/slideLayout282.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slideLayout" Target="../slideLayouts/slideLayout299.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 Id="rId1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slideLayout" Target="../slideLayouts/slideLayout312.xml"/><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theme" Target="../theme/theme24.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3" Type="http://schemas.openxmlformats.org/officeDocument/2006/relationships/slideLayout" Target="../slideLayouts/slideLayout315.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5" Type="http://schemas.openxmlformats.org/officeDocument/2006/relationships/slideLayout" Target="../slideLayouts/slideLayout317.xml"/><Relationship Id="rId10" Type="http://schemas.openxmlformats.org/officeDocument/2006/relationships/slideLayout" Target="../slideLayouts/slideLayout322.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theme" Target="../theme/theme25.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3.xml"/><Relationship Id="rId13" Type="http://schemas.openxmlformats.org/officeDocument/2006/relationships/slideLayout" Target="../slideLayouts/slideLayout338.xml"/><Relationship Id="rId3" Type="http://schemas.openxmlformats.org/officeDocument/2006/relationships/slideLayout" Target="../slideLayouts/slideLayout328.xml"/><Relationship Id="rId7" Type="http://schemas.openxmlformats.org/officeDocument/2006/relationships/slideLayout" Target="../slideLayouts/slideLayout332.xml"/><Relationship Id="rId12" Type="http://schemas.openxmlformats.org/officeDocument/2006/relationships/slideLayout" Target="../slideLayouts/slideLayout337.xml"/><Relationship Id="rId2" Type="http://schemas.openxmlformats.org/officeDocument/2006/relationships/slideLayout" Target="../slideLayouts/slideLayout327.xml"/><Relationship Id="rId1" Type="http://schemas.openxmlformats.org/officeDocument/2006/relationships/slideLayout" Target="../slideLayouts/slideLayout326.xml"/><Relationship Id="rId6" Type="http://schemas.openxmlformats.org/officeDocument/2006/relationships/slideLayout" Target="../slideLayouts/slideLayout331.xml"/><Relationship Id="rId11" Type="http://schemas.openxmlformats.org/officeDocument/2006/relationships/slideLayout" Target="../slideLayouts/slideLayout336.xml"/><Relationship Id="rId5" Type="http://schemas.openxmlformats.org/officeDocument/2006/relationships/slideLayout" Target="../slideLayouts/slideLayout330.xml"/><Relationship Id="rId10" Type="http://schemas.openxmlformats.org/officeDocument/2006/relationships/slideLayout" Target="../slideLayouts/slideLayout335.xml"/><Relationship Id="rId4" Type="http://schemas.openxmlformats.org/officeDocument/2006/relationships/slideLayout" Target="../slideLayouts/slideLayout329.xml"/><Relationship Id="rId9" Type="http://schemas.openxmlformats.org/officeDocument/2006/relationships/slideLayout" Target="../slideLayouts/slideLayout334.xml"/><Relationship Id="rId14" Type="http://schemas.openxmlformats.org/officeDocument/2006/relationships/theme" Target="../theme/theme26.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3" Type="http://schemas.openxmlformats.org/officeDocument/2006/relationships/slideLayout" Target="../slideLayouts/slideLayout341.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2" Type="http://schemas.openxmlformats.org/officeDocument/2006/relationships/slideLayout" Target="../slideLayouts/slideLayout340.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5" Type="http://schemas.openxmlformats.org/officeDocument/2006/relationships/slideLayout" Target="../slideLayouts/slideLayout343.xml"/><Relationship Id="rId10" Type="http://schemas.openxmlformats.org/officeDocument/2006/relationships/slideLayout" Target="../slideLayouts/slideLayout348.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theme" Target="../theme/theme27.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59.xml"/><Relationship Id="rId13" Type="http://schemas.openxmlformats.org/officeDocument/2006/relationships/slideLayout" Target="../slideLayouts/slideLayout364.xml"/><Relationship Id="rId3" Type="http://schemas.openxmlformats.org/officeDocument/2006/relationships/slideLayout" Target="../slideLayouts/slideLayout354.xml"/><Relationship Id="rId7" Type="http://schemas.openxmlformats.org/officeDocument/2006/relationships/slideLayout" Target="../slideLayouts/slideLayout358.xml"/><Relationship Id="rId12" Type="http://schemas.openxmlformats.org/officeDocument/2006/relationships/slideLayout" Target="../slideLayouts/slideLayout363.xml"/><Relationship Id="rId2" Type="http://schemas.openxmlformats.org/officeDocument/2006/relationships/slideLayout" Target="../slideLayouts/slideLayout35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5" Type="http://schemas.openxmlformats.org/officeDocument/2006/relationships/slideLayout" Target="../slideLayouts/slideLayout356.xml"/><Relationship Id="rId10" Type="http://schemas.openxmlformats.org/officeDocument/2006/relationships/slideLayout" Target="../slideLayouts/slideLayout36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theme" Target="../theme/theme2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2.xml"/><Relationship Id="rId13" Type="http://schemas.openxmlformats.org/officeDocument/2006/relationships/slideLayout" Target="../slideLayouts/slideLayout377.xml"/><Relationship Id="rId3" Type="http://schemas.openxmlformats.org/officeDocument/2006/relationships/slideLayout" Target="../slideLayouts/slideLayout367.xml"/><Relationship Id="rId7" Type="http://schemas.openxmlformats.org/officeDocument/2006/relationships/slideLayout" Target="../slideLayouts/slideLayout371.xml"/><Relationship Id="rId12" Type="http://schemas.openxmlformats.org/officeDocument/2006/relationships/slideLayout" Target="../slideLayouts/slideLayout376.xml"/><Relationship Id="rId2" Type="http://schemas.openxmlformats.org/officeDocument/2006/relationships/slideLayout" Target="../slideLayouts/slideLayout366.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1" Type="http://schemas.openxmlformats.org/officeDocument/2006/relationships/slideLayout" Target="../slideLayouts/slideLayout375.xml"/><Relationship Id="rId5" Type="http://schemas.openxmlformats.org/officeDocument/2006/relationships/slideLayout" Target="../slideLayouts/slideLayout369.xml"/><Relationship Id="rId10" Type="http://schemas.openxmlformats.org/officeDocument/2006/relationships/slideLayout" Target="../slideLayouts/slideLayout374.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theme" Target="../theme/theme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theme" Target="../theme/theme30.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98.xml"/><Relationship Id="rId13" Type="http://schemas.openxmlformats.org/officeDocument/2006/relationships/slideLayout" Target="../slideLayouts/slideLayout403.xml"/><Relationship Id="rId3" Type="http://schemas.openxmlformats.org/officeDocument/2006/relationships/slideLayout" Target="../slideLayouts/slideLayout393.xml"/><Relationship Id="rId7" Type="http://schemas.openxmlformats.org/officeDocument/2006/relationships/slideLayout" Target="../slideLayouts/slideLayout397.xml"/><Relationship Id="rId12" Type="http://schemas.openxmlformats.org/officeDocument/2006/relationships/slideLayout" Target="../slideLayouts/slideLayout402.xml"/><Relationship Id="rId2" Type="http://schemas.openxmlformats.org/officeDocument/2006/relationships/slideLayout" Target="../slideLayouts/slideLayout392.xml"/><Relationship Id="rId1" Type="http://schemas.openxmlformats.org/officeDocument/2006/relationships/slideLayout" Target="../slideLayouts/slideLayout391.xml"/><Relationship Id="rId6" Type="http://schemas.openxmlformats.org/officeDocument/2006/relationships/slideLayout" Target="../slideLayouts/slideLayout396.xml"/><Relationship Id="rId11" Type="http://schemas.openxmlformats.org/officeDocument/2006/relationships/slideLayout" Target="../slideLayouts/slideLayout401.xml"/><Relationship Id="rId5" Type="http://schemas.openxmlformats.org/officeDocument/2006/relationships/slideLayout" Target="../slideLayouts/slideLayout395.xml"/><Relationship Id="rId10" Type="http://schemas.openxmlformats.org/officeDocument/2006/relationships/slideLayout" Target="../slideLayouts/slideLayout400.xml"/><Relationship Id="rId4" Type="http://schemas.openxmlformats.org/officeDocument/2006/relationships/slideLayout" Target="../slideLayouts/slideLayout394.xml"/><Relationship Id="rId9" Type="http://schemas.openxmlformats.org/officeDocument/2006/relationships/slideLayout" Target="../slideLayouts/slideLayout399.xml"/><Relationship Id="rId14" Type="http://schemas.openxmlformats.org/officeDocument/2006/relationships/theme" Target="../theme/theme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411.xml"/><Relationship Id="rId13" Type="http://schemas.openxmlformats.org/officeDocument/2006/relationships/slideLayout" Target="../slideLayouts/slideLayout416.xml"/><Relationship Id="rId3" Type="http://schemas.openxmlformats.org/officeDocument/2006/relationships/slideLayout" Target="../slideLayouts/slideLayout406.xml"/><Relationship Id="rId7" Type="http://schemas.openxmlformats.org/officeDocument/2006/relationships/slideLayout" Target="../slideLayouts/slideLayout410.xml"/><Relationship Id="rId12" Type="http://schemas.openxmlformats.org/officeDocument/2006/relationships/slideLayout" Target="../slideLayouts/slideLayout415.xml"/><Relationship Id="rId2" Type="http://schemas.openxmlformats.org/officeDocument/2006/relationships/slideLayout" Target="../slideLayouts/slideLayout405.xml"/><Relationship Id="rId1" Type="http://schemas.openxmlformats.org/officeDocument/2006/relationships/slideLayout" Target="../slideLayouts/slideLayout404.xml"/><Relationship Id="rId6" Type="http://schemas.openxmlformats.org/officeDocument/2006/relationships/slideLayout" Target="../slideLayouts/slideLayout409.xml"/><Relationship Id="rId11" Type="http://schemas.openxmlformats.org/officeDocument/2006/relationships/slideLayout" Target="../slideLayouts/slideLayout414.xml"/><Relationship Id="rId5" Type="http://schemas.openxmlformats.org/officeDocument/2006/relationships/slideLayout" Target="../slideLayouts/slideLayout408.xml"/><Relationship Id="rId10" Type="http://schemas.openxmlformats.org/officeDocument/2006/relationships/slideLayout" Target="../slideLayouts/slideLayout413.xml"/><Relationship Id="rId4" Type="http://schemas.openxmlformats.org/officeDocument/2006/relationships/slideLayout" Target="../slideLayouts/slideLayout407.xml"/><Relationship Id="rId9" Type="http://schemas.openxmlformats.org/officeDocument/2006/relationships/slideLayout" Target="../slideLayouts/slideLayout412.xml"/><Relationship Id="rId14" Type="http://schemas.openxmlformats.org/officeDocument/2006/relationships/theme" Target="../theme/theme3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424.xml"/><Relationship Id="rId13" Type="http://schemas.openxmlformats.org/officeDocument/2006/relationships/slideLayout" Target="../slideLayouts/slideLayout429.xml"/><Relationship Id="rId3" Type="http://schemas.openxmlformats.org/officeDocument/2006/relationships/slideLayout" Target="../slideLayouts/slideLayout419.xml"/><Relationship Id="rId7" Type="http://schemas.openxmlformats.org/officeDocument/2006/relationships/slideLayout" Target="../slideLayouts/slideLayout423.xml"/><Relationship Id="rId12" Type="http://schemas.openxmlformats.org/officeDocument/2006/relationships/slideLayout" Target="../slideLayouts/slideLayout428.xml"/><Relationship Id="rId2" Type="http://schemas.openxmlformats.org/officeDocument/2006/relationships/slideLayout" Target="../slideLayouts/slideLayout418.xml"/><Relationship Id="rId1" Type="http://schemas.openxmlformats.org/officeDocument/2006/relationships/slideLayout" Target="../slideLayouts/slideLayout417.xml"/><Relationship Id="rId6" Type="http://schemas.openxmlformats.org/officeDocument/2006/relationships/slideLayout" Target="../slideLayouts/slideLayout422.xml"/><Relationship Id="rId11" Type="http://schemas.openxmlformats.org/officeDocument/2006/relationships/slideLayout" Target="../slideLayouts/slideLayout427.xml"/><Relationship Id="rId5" Type="http://schemas.openxmlformats.org/officeDocument/2006/relationships/slideLayout" Target="../slideLayouts/slideLayout421.xml"/><Relationship Id="rId10" Type="http://schemas.openxmlformats.org/officeDocument/2006/relationships/slideLayout" Target="../slideLayouts/slideLayout426.xml"/><Relationship Id="rId4" Type="http://schemas.openxmlformats.org/officeDocument/2006/relationships/slideLayout" Target="../slideLayouts/slideLayout420.xml"/><Relationship Id="rId9" Type="http://schemas.openxmlformats.org/officeDocument/2006/relationships/slideLayout" Target="../slideLayouts/slideLayout425.xml"/><Relationship Id="rId14" Type="http://schemas.openxmlformats.org/officeDocument/2006/relationships/theme" Target="../theme/theme3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slideLayout" Target="../slideLayouts/slideLayout441.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theme" Target="../theme/theme3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3" Type="http://schemas.openxmlformats.org/officeDocument/2006/relationships/slideLayout" Target="../slideLayouts/slideLayout445.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2" Type="http://schemas.openxmlformats.org/officeDocument/2006/relationships/slideLayout" Target="../slideLayouts/slideLayout444.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5" Type="http://schemas.openxmlformats.org/officeDocument/2006/relationships/slideLayout" Target="../slideLayouts/slideLayout447.xml"/><Relationship Id="rId10" Type="http://schemas.openxmlformats.org/officeDocument/2006/relationships/slideLayout" Target="../slideLayouts/slideLayout452.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theme" Target="../theme/theme3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463.xml"/><Relationship Id="rId13" Type="http://schemas.openxmlformats.org/officeDocument/2006/relationships/slideLayout" Target="../slideLayouts/slideLayout468.xml"/><Relationship Id="rId3" Type="http://schemas.openxmlformats.org/officeDocument/2006/relationships/slideLayout" Target="../slideLayouts/slideLayout458.xml"/><Relationship Id="rId7" Type="http://schemas.openxmlformats.org/officeDocument/2006/relationships/slideLayout" Target="../slideLayouts/slideLayout462.xml"/><Relationship Id="rId12" Type="http://schemas.openxmlformats.org/officeDocument/2006/relationships/slideLayout" Target="../slideLayouts/slideLayout467.xml"/><Relationship Id="rId2" Type="http://schemas.openxmlformats.org/officeDocument/2006/relationships/slideLayout" Target="../slideLayouts/slideLayout457.xml"/><Relationship Id="rId1" Type="http://schemas.openxmlformats.org/officeDocument/2006/relationships/slideLayout" Target="../slideLayouts/slideLayout456.xml"/><Relationship Id="rId6" Type="http://schemas.openxmlformats.org/officeDocument/2006/relationships/slideLayout" Target="../slideLayouts/slideLayout461.xml"/><Relationship Id="rId11" Type="http://schemas.openxmlformats.org/officeDocument/2006/relationships/slideLayout" Target="../slideLayouts/slideLayout466.xml"/><Relationship Id="rId5" Type="http://schemas.openxmlformats.org/officeDocument/2006/relationships/slideLayout" Target="../slideLayouts/slideLayout460.xml"/><Relationship Id="rId10" Type="http://schemas.openxmlformats.org/officeDocument/2006/relationships/slideLayout" Target="../slideLayouts/slideLayout465.xml"/><Relationship Id="rId4" Type="http://schemas.openxmlformats.org/officeDocument/2006/relationships/slideLayout" Target="../slideLayouts/slideLayout459.xml"/><Relationship Id="rId9" Type="http://schemas.openxmlformats.org/officeDocument/2006/relationships/slideLayout" Target="../slideLayouts/slideLayout464.xml"/><Relationship Id="rId14" Type="http://schemas.openxmlformats.org/officeDocument/2006/relationships/theme" Target="../theme/theme3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76.xml"/><Relationship Id="rId13" Type="http://schemas.openxmlformats.org/officeDocument/2006/relationships/slideLayout" Target="../slideLayouts/slideLayout481.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slideLayout" Target="../slideLayouts/slideLayout480.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 Id="rId14" Type="http://schemas.openxmlformats.org/officeDocument/2006/relationships/theme" Target="../theme/theme3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3" Type="http://schemas.openxmlformats.org/officeDocument/2006/relationships/slideLayout" Target="../slideLayouts/slideLayout484.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2" Type="http://schemas.openxmlformats.org/officeDocument/2006/relationships/slideLayout" Target="../slideLayouts/slideLayout483.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5" Type="http://schemas.openxmlformats.org/officeDocument/2006/relationships/slideLayout" Target="../slideLayouts/slideLayout486.xml"/><Relationship Id="rId10" Type="http://schemas.openxmlformats.org/officeDocument/2006/relationships/slideLayout" Target="../slideLayouts/slideLayout491.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theme" Target="../theme/theme3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502.xml"/><Relationship Id="rId13" Type="http://schemas.openxmlformats.org/officeDocument/2006/relationships/slideLayout" Target="../slideLayouts/slideLayout507.xml"/><Relationship Id="rId3" Type="http://schemas.openxmlformats.org/officeDocument/2006/relationships/slideLayout" Target="../slideLayouts/slideLayout497.xml"/><Relationship Id="rId7" Type="http://schemas.openxmlformats.org/officeDocument/2006/relationships/slideLayout" Target="../slideLayouts/slideLayout501.xml"/><Relationship Id="rId12" Type="http://schemas.openxmlformats.org/officeDocument/2006/relationships/slideLayout" Target="../slideLayouts/slideLayout506.xml"/><Relationship Id="rId2" Type="http://schemas.openxmlformats.org/officeDocument/2006/relationships/slideLayout" Target="../slideLayouts/slideLayout496.xml"/><Relationship Id="rId1" Type="http://schemas.openxmlformats.org/officeDocument/2006/relationships/slideLayout" Target="../slideLayouts/slideLayout495.xml"/><Relationship Id="rId6" Type="http://schemas.openxmlformats.org/officeDocument/2006/relationships/slideLayout" Target="../slideLayouts/slideLayout500.xml"/><Relationship Id="rId11" Type="http://schemas.openxmlformats.org/officeDocument/2006/relationships/slideLayout" Target="../slideLayouts/slideLayout505.xml"/><Relationship Id="rId5" Type="http://schemas.openxmlformats.org/officeDocument/2006/relationships/slideLayout" Target="../slideLayouts/slideLayout499.xml"/><Relationship Id="rId10" Type="http://schemas.openxmlformats.org/officeDocument/2006/relationships/slideLayout" Target="../slideLayouts/slideLayout504.xml"/><Relationship Id="rId4" Type="http://schemas.openxmlformats.org/officeDocument/2006/relationships/slideLayout" Target="../slideLayouts/slideLayout498.xml"/><Relationship Id="rId9" Type="http://schemas.openxmlformats.org/officeDocument/2006/relationships/slideLayout" Target="../slideLayouts/slideLayout503.xml"/><Relationship Id="rId14" Type="http://schemas.openxmlformats.org/officeDocument/2006/relationships/theme" Target="../theme/theme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515.xml"/><Relationship Id="rId13" Type="http://schemas.openxmlformats.org/officeDocument/2006/relationships/slideLayout" Target="../slideLayouts/slideLayout520.xml"/><Relationship Id="rId3" Type="http://schemas.openxmlformats.org/officeDocument/2006/relationships/slideLayout" Target="../slideLayouts/slideLayout510.xml"/><Relationship Id="rId7" Type="http://schemas.openxmlformats.org/officeDocument/2006/relationships/slideLayout" Target="../slideLayouts/slideLayout514.xml"/><Relationship Id="rId12" Type="http://schemas.openxmlformats.org/officeDocument/2006/relationships/slideLayout" Target="../slideLayouts/slideLayout519.xml"/><Relationship Id="rId2" Type="http://schemas.openxmlformats.org/officeDocument/2006/relationships/slideLayout" Target="../slideLayouts/slideLayout509.xml"/><Relationship Id="rId1" Type="http://schemas.openxmlformats.org/officeDocument/2006/relationships/slideLayout" Target="../slideLayouts/slideLayout508.xml"/><Relationship Id="rId6" Type="http://schemas.openxmlformats.org/officeDocument/2006/relationships/slideLayout" Target="../slideLayouts/slideLayout513.xml"/><Relationship Id="rId11" Type="http://schemas.openxmlformats.org/officeDocument/2006/relationships/slideLayout" Target="../slideLayouts/slideLayout518.xml"/><Relationship Id="rId5" Type="http://schemas.openxmlformats.org/officeDocument/2006/relationships/slideLayout" Target="../slideLayouts/slideLayout512.xml"/><Relationship Id="rId10" Type="http://schemas.openxmlformats.org/officeDocument/2006/relationships/slideLayout" Target="../slideLayouts/slideLayout517.xml"/><Relationship Id="rId4" Type="http://schemas.openxmlformats.org/officeDocument/2006/relationships/slideLayout" Target="../slideLayouts/slideLayout511.xml"/><Relationship Id="rId9" Type="http://schemas.openxmlformats.org/officeDocument/2006/relationships/slideLayout" Target="../slideLayouts/slideLayout516.xml"/><Relationship Id="rId14" Type="http://schemas.openxmlformats.org/officeDocument/2006/relationships/theme" Target="../theme/theme40.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528.xml"/><Relationship Id="rId13" Type="http://schemas.openxmlformats.org/officeDocument/2006/relationships/slideLayout" Target="../slideLayouts/slideLayout533.xml"/><Relationship Id="rId3" Type="http://schemas.openxmlformats.org/officeDocument/2006/relationships/slideLayout" Target="../slideLayouts/slideLayout523.xml"/><Relationship Id="rId7" Type="http://schemas.openxmlformats.org/officeDocument/2006/relationships/slideLayout" Target="../slideLayouts/slideLayout527.xml"/><Relationship Id="rId12" Type="http://schemas.openxmlformats.org/officeDocument/2006/relationships/slideLayout" Target="../slideLayouts/slideLayout532.xml"/><Relationship Id="rId2" Type="http://schemas.openxmlformats.org/officeDocument/2006/relationships/slideLayout" Target="../slideLayouts/slideLayout522.xml"/><Relationship Id="rId1" Type="http://schemas.openxmlformats.org/officeDocument/2006/relationships/slideLayout" Target="../slideLayouts/slideLayout521.xml"/><Relationship Id="rId6" Type="http://schemas.openxmlformats.org/officeDocument/2006/relationships/slideLayout" Target="../slideLayouts/slideLayout526.xml"/><Relationship Id="rId11" Type="http://schemas.openxmlformats.org/officeDocument/2006/relationships/slideLayout" Target="../slideLayouts/slideLayout531.xml"/><Relationship Id="rId5" Type="http://schemas.openxmlformats.org/officeDocument/2006/relationships/slideLayout" Target="../slideLayouts/slideLayout525.xml"/><Relationship Id="rId10" Type="http://schemas.openxmlformats.org/officeDocument/2006/relationships/slideLayout" Target="../slideLayouts/slideLayout530.xml"/><Relationship Id="rId4" Type="http://schemas.openxmlformats.org/officeDocument/2006/relationships/slideLayout" Target="../slideLayouts/slideLayout524.xml"/><Relationship Id="rId9" Type="http://schemas.openxmlformats.org/officeDocument/2006/relationships/slideLayout" Target="../slideLayouts/slideLayout529.xml"/><Relationship Id="rId14"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541.xml"/><Relationship Id="rId13" Type="http://schemas.openxmlformats.org/officeDocument/2006/relationships/slideLayout" Target="../slideLayouts/slideLayout546.xml"/><Relationship Id="rId3" Type="http://schemas.openxmlformats.org/officeDocument/2006/relationships/slideLayout" Target="../slideLayouts/slideLayout536.xml"/><Relationship Id="rId7" Type="http://schemas.openxmlformats.org/officeDocument/2006/relationships/slideLayout" Target="../slideLayouts/slideLayout540.xml"/><Relationship Id="rId12" Type="http://schemas.openxmlformats.org/officeDocument/2006/relationships/slideLayout" Target="../slideLayouts/slideLayout545.xml"/><Relationship Id="rId2" Type="http://schemas.openxmlformats.org/officeDocument/2006/relationships/slideLayout" Target="../slideLayouts/slideLayout535.xml"/><Relationship Id="rId1" Type="http://schemas.openxmlformats.org/officeDocument/2006/relationships/slideLayout" Target="../slideLayouts/slideLayout534.xml"/><Relationship Id="rId6" Type="http://schemas.openxmlformats.org/officeDocument/2006/relationships/slideLayout" Target="../slideLayouts/slideLayout539.xml"/><Relationship Id="rId11" Type="http://schemas.openxmlformats.org/officeDocument/2006/relationships/slideLayout" Target="../slideLayouts/slideLayout544.xml"/><Relationship Id="rId5" Type="http://schemas.openxmlformats.org/officeDocument/2006/relationships/slideLayout" Target="../slideLayouts/slideLayout538.xml"/><Relationship Id="rId10" Type="http://schemas.openxmlformats.org/officeDocument/2006/relationships/slideLayout" Target="../slideLayouts/slideLayout543.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14"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554.xml"/><Relationship Id="rId13" Type="http://schemas.openxmlformats.org/officeDocument/2006/relationships/slideLayout" Target="../slideLayouts/slideLayout559.xml"/><Relationship Id="rId3" Type="http://schemas.openxmlformats.org/officeDocument/2006/relationships/slideLayout" Target="../slideLayouts/slideLayout549.xml"/><Relationship Id="rId7" Type="http://schemas.openxmlformats.org/officeDocument/2006/relationships/slideLayout" Target="../slideLayouts/slideLayout553.xml"/><Relationship Id="rId12" Type="http://schemas.openxmlformats.org/officeDocument/2006/relationships/slideLayout" Target="../slideLayouts/slideLayout558.xml"/><Relationship Id="rId2" Type="http://schemas.openxmlformats.org/officeDocument/2006/relationships/slideLayout" Target="../slideLayouts/slideLayout548.xml"/><Relationship Id="rId1" Type="http://schemas.openxmlformats.org/officeDocument/2006/relationships/slideLayout" Target="../slideLayouts/slideLayout547.xml"/><Relationship Id="rId6" Type="http://schemas.openxmlformats.org/officeDocument/2006/relationships/slideLayout" Target="../slideLayouts/slideLayout552.xml"/><Relationship Id="rId11" Type="http://schemas.openxmlformats.org/officeDocument/2006/relationships/slideLayout" Target="../slideLayouts/slideLayout557.xml"/><Relationship Id="rId5" Type="http://schemas.openxmlformats.org/officeDocument/2006/relationships/slideLayout" Target="../slideLayouts/slideLayout551.xml"/><Relationship Id="rId10" Type="http://schemas.openxmlformats.org/officeDocument/2006/relationships/slideLayout" Target="../slideLayouts/slideLayout556.xml"/><Relationship Id="rId4" Type="http://schemas.openxmlformats.org/officeDocument/2006/relationships/slideLayout" Target="../slideLayouts/slideLayout550.xml"/><Relationship Id="rId9" Type="http://schemas.openxmlformats.org/officeDocument/2006/relationships/slideLayout" Target="../slideLayouts/slideLayout555.xml"/><Relationship Id="rId14"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567.xml"/><Relationship Id="rId13" Type="http://schemas.openxmlformats.org/officeDocument/2006/relationships/slideLayout" Target="../slideLayouts/slideLayout572.xml"/><Relationship Id="rId3" Type="http://schemas.openxmlformats.org/officeDocument/2006/relationships/slideLayout" Target="../slideLayouts/slideLayout562.xml"/><Relationship Id="rId7" Type="http://schemas.openxmlformats.org/officeDocument/2006/relationships/slideLayout" Target="../slideLayouts/slideLayout566.xml"/><Relationship Id="rId12" Type="http://schemas.openxmlformats.org/officeDocument/2006/relationships/slideLayout" Target="../slideLayouts/slideLayout571.xml"/><Relationship Id="rId2" Type="http://schemas.openxmlformats.org/officeDocument/2006/relationships/slideLayout" Target="../slideLayouts/slideLayout561.xml"/><Relationship Id="rId1" Type="http://schemas.openxmlformats.org/officeDocument/2006/relationships/slideLayout" Target="../slideLayouts/slideLayout560.xml"/><Relationship Id="rId6" Type="http://schemas.openxmlformats.org/officeDocument/2006/relationships/slideLayout" Target="../slideLayouts/slideLayout565.xml"/><Relationship Id="rId11" Type="http://schemas.openxmlformats.org/officeDocument/2006/relationships/slideLayout" Target="../slideLayouts/slideLayout570.xml"/><Relationship Id="rId5" Type="http://schemas.openxmlformats.org/officeDocument/2006/relationships/slideLayout" Target="../slideLayouts/slideLayout564.xml"/><Relationship Id="rId10" Type="http://schemas.openxmlformats.org/officeDocument/2006/relationships/slideLayout" Target="../slideLayouts/slideLayout569.xml"/><Relationship Id="rId4" Type="http://schemas.openxmlformats.org/officeDocument/2006/relationships/slideLayout" Target="../slideLayouts/slideLayout563.xml"/><Relationship Id="rId9" Type="http://schemas.openxmlformats.org/officeDocument/2006/relationships/slideLayout" Target="../slideLayouts/slideLayout568.xml"/><Relationship Id="rId14" Type="http://schemas.openxmlformats.org/officeDocument/2006/relationships/theme" Target="../theme/theme44.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580.xml"/><Relationship Id="rId13" Type="http://schemas.openxmlformats.org/officeDocument/2006/relationships/slideLayout" Target="../slideLayouts/slideLayout585.xml"/><Relationship Id="rId3" Type="http://schemas.openxmlformats.org/officeDocument/2006/relationships/slideLayout" Target="../slideLayouts/slideLayout575.xml"/><Relationship Id="rId7" Type="http://schemas.openxmlformats.org/officeDocument/2006/relationships/slideLayout" Target="../slideLayouts/slideLayout579.xml"/><Relationship Id="rId12" Type="http://schemas.openxmlformats.org/officeDocument/2006/relationships/slideLayout" Target="../slideLayouts/slideLayout584.xml"/><Relationship Id="rId2" Type="http://schemas.openxmlformats.org/officeDocument/2006/relationships/slideLayout" Target="../slideLayouts/slideLayout574.xml"/><Relationship Id="rId1" Type="http://schemas.openxmlformats.org/officeDocument/2006/relationships/slideLayout" Target="../slideLayouts/slideLayout573.xml"/><Relationship Id="rId6" Type="http://schemas.openxmlformats.org/officeDocument/2006/relationships/slideLayout" Target="../slideLayouts/slideLayout578.xml"/><Relationship Id="rId11" Type="http://schemas.openxmlformats.org/officeDocument/2006/relationships/slideLayout" Target="../slideLayouts/slideLayout583.xml"/><Relationship Id="rId5" Type="http://schemas.openxmlformats.org/officeDocument/2006/relationships/slideLayout" Target="../slideLayouts/slideLayout577.xml"/><Relationship Id="rId10" Type="http://schemas.openxmlformats.org/officeDocument/2006/relationships/slideLayout" Target="../slideLayouts/slideLayout582.xml"/><Relationship Id="rId4" Type="http://schemas.openxmlformats.org/officeDocument/2006/relationships/slideLayout" Target="../slideLayouts/slideLayout576.xml"/><Relationship Id="rId9" Type="http://schemas.openxmlformats.org/officeDocument/2006/relationships/slideLayout" Target="../slideLayouts/slideLayout581.xml"/><Relationship Id="rId14" Type="http://schemas.openxmlformats.org/officeDocument/2006/relationships/theme" Target="../theme/theme45.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93.xml"/><Relationship Id="rId13" Type="http://schemas.openxmlformats.org/officeDocument/2006/relationships/slideLayout" Target="../slideLayouts/slideLayout598.xml"/><Relationship Id="rId3" Type="http://schemas.openxmlformats.org/officeDocument/2006/relationships/slideLayout" Target="../slideLayouts/slideLayout588.xml"/><Relationship Id="rId7" Type="http://schemas.openxmlformats.org/officeDocument/2006/relationships/slideLayout" Target="../slideLayouts/slideLayout592.xml"/><Relationship Id="rId12" Type="http://schemas.openxmlformats.org/officeDocument/2006/relationships/slideLayout" Target="../slideLayouts/slideLayout597.xml"/><Relationship Id="rId2" Type="http://schemas.openxmlformats.org/officeDocument/2006/relationships/slideLayout" Target="../slideLayouts/slideLayout587.xml"/><Relationship Id="rId1" Type="http://schemas.openxmlformats.org/officeDocument/2006/relationships/slideLayout" Target="../slideLayouts/slideLayout586.xml"/><Relationship Id="rId6" Type="http://schemas.openxmlformats.org/officeDocument/2006/relationships/slideLayout" Target="../slideLayouts/slideLayout591.xml"/><Relationship Id="rId11" Type="http://schemas.openxmlformats.org/officeDocument/2006/relationships/slideLayout" Target="../slideLayouts/slideLayout596.xml"/><Relationship Id="rId5" Type="http://schemas.openxmlformats.org/officeDocument/2006/relationships/slideLayout" Target="../slideLayouts/slideLayout590.xml"/><Relationship Id="rId10" Type="http://schemas.openxmlformats.org/officeDocument/2006/relationships/slideLayout" Target="../slideLayouts/slideLayout595.xml"/><Relationship Id="rId4" Type="http://schemas.openxmlformats.org/officeDocument/2006/relationships/slideLayout" Target="../slideLayouts/slideLayout589.xml"/><Relationship Id="rId9" Type="http://schemas.openxmlformats.org/officeDocument/2006/relationships/slideLayout" Target="../slideLayouts/slideLayout594.xml"/><Relationship Id="rId14" Type="http://schemas.openxmlformats.org/officeDocument/2006/relationships/theme" Target="../theme/theme46.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606.xml"/><Relationship Id="rId13" Type="http://schemas.openxmlformats.org/officeDocument/2006/relationships/slideLayout" Target="../slideLayouts/slideLayout611.xml"/><Relationship Id="rId3" Type="http://schemas.openxmlformats.org/officeDocument/2006/relationships/slideLayout" Target="../slideLayouts/slideLayout601.xml"/><Relationship Id="rId7" Type="http://schemas.openxmlformats.org/officeDocument/2006/relationships/slideLayout" Target="../slideLayouts/slideLayout605.xml"/><Relationship Id="rId12" Type="http://schemas.openxmlformats.org/officeDocument/2006/relationships/slideLayout" Target="../slideLayouts/slideLayout610.xml"/><Relationship Id="rId2" Type="http://schemas.openxmlformats.org/officeDocument/2006/relationships/slideLayout" Target="../slideLayouts/slideLayout600.xml"/><Relationship Id="rId1" Type="http://schemas.openxmlformats.org/officeDocument/2006/relationships/slideLayout" Target="../slideLayouts/slideLayout599.xml"/><Relationship Id="rId6" Type="http://schemas.openxmlformats.org/officeDocument/2006/relationships/slideLayout" Target="../slideLayouts/slideLayout604.xml"/><Relationship Id="rId11" Type="http://schemas.openxmlformats.org/officeDocument/2006/relationships/slideLayout" Target="../slideLayouts/slideLayout609.xml"/><Relationship Id="rId5" Type="http://schemas.openxmlformats.org/officeDocument/2006/relationships/slideLayout" Target="../slideLayouts/slideLayout603.xml"/><Relationship Id="rId10" Type="http://schemas.openxmlformats.org/officeDocument/2006/relationships/slideLayout" Target="../slideLayouts/slideLayout608.xml"/><Relationship Id="rId4" Type="http://schemas.openxmlformats.org/officeDocument/2006/relationships/slideLayout" Target="../slideLayouts/slideLayout602.xml"/><Relationship Id="rId9" Type="http://schemas.openxmlformats.org/officeDocument/2006/relationships/slideLayout" Target="../slideLayouts/slideLayout607.xml"/><Relationship Id="rId14" Type="http://schemas.openxmlformats.org/officeDocument/2006/relationships/theme" Target="../theme/theme47.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619.xml"/><Relationship Id="rId13" Type="http://schemas.openxmlformats.org/officeDocument/2006/relationships/slideLayout" Target="../slideLayouts/slideLayout624.xml"/><Relationship Id="rId3" Type="http://schemas.openxmlformats.org/officeDocument/2006/relationships/slideLayout" Target="../slideLayouts/slideLayout614.xml"/><Relationship Id="rId7" Type="http://schemas.openxmlformats.org/officeDocument/2006/relationships/slideLayout" Target="../slideLayouts/slideLayout618.xml"/><Relationship Id="rId12" Type="http://schemas.openxmlformats.org/officeDocument/2006/relationships/slideLayout" Target="../slideLayouts/slideLayout623.xml"/><Relationship Id="rId2" Type="http://schemas.openxmlformats.org/officeDocument/2006/relationships/slideLayout" Target="../slideLayouts/slideLayout613.xml"/><Relationship Id="rId1" Type="http://schemas.openxmlformats.org/officeDocument/2006/relationships/slideLayout" Target="../slideLayouts/slideLayout612.xml"/><Relationship Id="rId6" Type="http://schemas.openxmlformats.org/officeDocument/2006/relationships/slideLayout" Target="../slideLayouts/slideLayout617.xml"/><Relationship Id="rId11" Type="http://schemas.openxmlformats.org/officeDocument/2006/relationships/slideLayout" Target="../slideLayouts/slideLayout622.xml"/><Relationship Id="rId5" Type="http://schemas.openxmlformats.org/officeDocument/2006/relationships/slideLayout" Target="../slideLayouts/slideLayout616.xml"/><Relationship Id="rId10" Type="http://schemas.openxmlformats.org/officeDocument/2006/relationships/slideLayout" Target="../slideLayouts/slideLayout621.xml"/><Relationship Id="rId4" Type="http://schemas.openxmlformats.org/officeDocument/2006/relationships/slideLayout" Target="../slideLayouts/slideLayout615.xml"/><Relationship Id="rId9" Type="http://schemas.openxmlformats.org/officeDocument/2006/relationships/slideLayout" Target="../slideLayouts/slideLayout620.xml"/><Relationship Id="rId14" Type="http://schemas.openxmlformats.org/officeDocument/2006/relationships/theme" Target="../theme/theme48.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632.xml"/><Relationship Id="rId13" Type="http://schemas.openxmlformats.org/officeDocument/2006/relationships/slideLayout" Target="../slideLayouts/slideLayout637.xml"/><Relationship Id="rId3" Type="http://schemas.openxmlformats.org/officeDocument/2006/relationships/slideLayout" Target="../slideLayouts/slideLayout627.xml"/><Relationship Id="rId7" Type="http://schemas.openxmlformats.org/officeDocument/2006/relationships/slideLayout" Target="../slideLayouts/slideLayout631.xml"/><Relationship Id="rId12" Type="http://schemas.openxmlformats.org/officeDocument/2006/relationships/slideLayout" Target="../slideLayouts/slideLayout636.xml"/><Relationship Id="rId2" Type="http://schemas.openxmlformats.org/officeDocument/2006/relationships/slideLayout" Target="../slideLayouts/slideLayout626.xml"/><Relationship Id="rId1" Type="http://schemas.openxmlformats.org/officeDocument/2006/relationships/slideLayout" Target="../slideLayouts/slideLayout625.xml"/><Relationship Id="rId6" Type="http://schemas.openxmlformats.org/officeDocument/2006/relationships/slideLayout" Target="../slideLayouts/slideLayout630.xml"/><Relationship Id="rId11" Type="http://schemas.openxmlformats.org/officeDocument/2006/relationships/slideLayout" Target="../slideLayouts/slideLayout635.xml"/><Relationship Id="rId5" Type="http://schemas.openxmlformats.org/officeDocument/2006/relationships/slideLayout" Target="../slideLayouts/slideLayout629.xml"/><Relationship Id="rId10" Type="http://schemas.openxmlformats.org/officeDocument/2006/relationships/slideLayout" Target="../slideLayouts/slideLayout634.xml"/><Relationship Id="rId4" Type="http://schemas.openxmlformats.org/officeDocument/2006/relationships/slideLayout" Target="../slideLayouts/slideLayout628.xml"/><Relationship Id="rId9" Type="http://schemas.openxmlformats.org/officeDocument/2006/relationships/slideLayout" Target="../slideLayouts/slideLayout633.xml"/><Relationship Id="rId14" Type="http://schemas.openxmlformats.org/officeDocument/2006/relationships/theme" Target="../theme/theme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645.xml"/><Relationship Id="rId13" Type="http://schemas.openxmlformats.org/officeDocument/2006/relationships/slideLayout" Target="../slideLayouts/slideLayout650.xml"/><Relationship Id="rId3" Type="http://schemas.openxmlformats.org/officeDocument/2006/relationships/slideLayout" Target="../slideLayouts/slideLayout640.xml"/><Relationship Id="rId7" Type="http://schemas.openxmlformats.org/officeDocument/2006/relationships/slideLayout" Target="../slideLayouts/slideLayout644.xml"/><Relationship Id="rId12" Type="http://schemas.openxmlformats.org/officeDocument/2006/relationships/slideLayout" Target="../slideLayouts/slideLayout649.xml"/><Relationship Id="rId2" Type="http://schemas.openxmlformats.org/officeDocument/2006/relationships/slideLayout" Target="../slideLayouts/slideLayout639.xml"/><Relationship Id="rId1" Type="http://schemas.openxmlformats.org/officeDocument/2006/relationships/slideLayout" Target="../slideLayouts/slideLayout638.xml"/><Relationship Id="rId6" Type="http://schemas.openxmlformats.org/officeDocument/2006/relationships/slideLayout" Target="../slideLayouts/slideLayout643.xml"/><Relationship Id="rId11" Type="http://schemas.openxmlformats.org/officeDocument/2006/relationships/slideLayout" Target="../slideLayouts/slideLayout648.xml"/><Relationship Id="rId5" Type="http://schemas.openxmlformats.org/officeDocument/2006/relationships/slideLayout" Target="../slideLayouts/slideLayout642.xml"/><Relationship Id="rId10" Type="http://schemas.openxmlformats.org/officeDocument/2006/relationships/slideLayout" Target="../slideLayouts/slideLayout647.xml"/><Relationship Id="rId4" Type="http://schemas.openxmlformats.org/officeDocument/2006/relationships/slideLayout" Target="../slideLayouts/slideLayout641.xml"/><Relationship Id="rId9" Type="http://schemas.openxmlformats.org/officeDocument/2006/relationships/slideLayout" Target="../slideLayouts/slideLayout646.xml"/><Relationship Id="rId14" Type="http://schemas.openxmlformats.org/officeDocument/2006/relationships/theme" Target="../theme/theme50.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658.xml"/><Relationship Id="rId13" Type="http://schemas.openxmlformats.org/officeDocument/2006/relationships/slideLayout" Target="../slideLayouts/slideLayout663.xml"/><Relationship Id="rId3" Type="http://schemas.openxmlformats.org/officeDocument/2006/relationships/slideLayout" Target="../slideLayouts/slideLayout653.xml"/><Relationship Id="rId7" Type="http://schemas.openxmlformats.org/officeDocument/2006/relationships/slideLayout" Target="../slideLayouts/slideLayout657.xml"/><Relationship Id="rId12" Type="http://schemas.openxmlformats.org/officeDocument/2006/relationships/slideLayout" Target="../slideLayouts/slideLayout662.xml"/><Relationship Id="rId2" Type="http://schemas.openxmlformats.org/officeDocument/2006/relationships/slideLayout" Target="../slideLayouts/slideLayout652.xml"/><Relationship Id="rId1" Type="http://schemas.openxmlformats.org/officeDocument/2006/relationships/slideLayout" Target="../slideLayouts/slideLayout651.xml"/><Relationship Id="rId6" Type="http://schemas.openxmlformats.org/officeDocument/2006/relationships/slideLayout" Target="../slideLayouts/slideLayout656.xml"/><Relationship Id="rId11" Type="http://schemas.openxmlformats.org/officeDocument/2006/relationships/slideLayout" Target="../slideLayouts/slideLayout661.xml"/><Relationship Id="rId5" Type="http://schemas.openxmlformats.org/officeDocument/2006/relationships/slideLayout" Target="../slideLayouts/slideLayout655.xml"/><Relationship Id="rId10" Type="http://schemas.openxmlformats.org/officeDocument/2006/relationships/slideLayout" Target="../slideLayouts/slideLayout660.xml"/><Relationship Id="rId4" Type="http://schemas.openxmlformats.org/officeDocument/2006/relationships/slideLayout" Target="../slideLayouts/slideLayout654.xml"/><Relationship Id="rId9" Type="http://schemas.openxmlformats.org/officeDocument/2006/relationships/slideLayout" Target="../slideLayouts/slideLayout659.xml"/><Relationship Id="rId14" Type="http://schemas.openxmlformats.org/officeDocument/2006/relationships/theme" Target="../theme/theme51.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671.xml"/><Relationship Id="rId13" Type="http://schemas.openxmlformats.org/officeDocument/2006/relationships/slideLayout" Target="../slideLayouts/slideLayout676.xml"/><Relationship Id="rId3" Type="http://schemas.openxmlformats.org/officeDocument/2006/relationships/slideLayout" Target="../slideLayouts/slideLayout666.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2" Type="http://schemas.openxmlformats.org/officeDocument/2006/relationships/slideLayout" Target="../slideLayouts/slideLayout665.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5" Type="http://schemas.openxmlformats.org/officeDocument/2006/relationships/slideLayout" Target="../slideLayouts/slideLayout668.xml"/><Relationship Id="rId10" Type="http://schemas.openxmlformats.org/officeDocument/2006/relationships/slideLayout" Target="../slideLayouts/slideLayout673.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theme" Target="../theme/theme52.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684.xml"/><Relationship Id="rId13" Type="http://schemas.openxmlformats.org/officeDocument/2006/relationships/slideLayout" Target="../slideLayouts/slideLayout689.xml"/><Relationship Id="rId3" Type="http://schemas.openxmlformats.org/officeDocument/2006/relationships/slideLayout" Target="../slideLayouts/slideLayout679.xml"/><Relationship Id="rId7" Type="http://schemas.openxmlformats.org/officeDocument/2006/relationships/slideLayout" Target="../slideLayouts/slideLayout683.xml"/><Relationship Id="rId12" Type="http://schemas.openxmlformats.org/officeDocument/2006/relationships/slideLayout" Target="../slideLayouts/slideLayout688.xml"/><Relationship Id="rId2" Type="http://schemas.openxmlformats.org/officeDocument/2006/relationships/slideLayout" Target="../slideLayouts/slideLayout678.xml"/><Relationship Id="rId1" Type="http://schemas.openxmlformats.org/officeDocument/2006/relationships/slideLayout" Target="../slideLayouts/slideLayout677.xml"/><Relationship Id="rId6" Type="http://schemas.openxmlformats.org/officeDocument/2006/relationships/slideLayout" Target="../slideLayouts/slideLayout682.xml"/><Relationship Id="rId11" Type="http://schemas.openxmlformats.org/officeDocument/2006/relationships/slideLayout" Target="../slideLayouts/slideLayout687.xml"/><Relationship Id="rId5" Type="http://schemas.openxmlformats.org/officeDocument/2006/relationships/slideLayout" Target="../slideLayouts/slideLayout681.xml"/><Relationship Id="rId10" Type="http://schemas.openxmlformats.org/officeDocument/2006/relationships/slideLayout" Target="../slideLayouts/slideLayout686.xml"/><Relationship Id="rId4" Type="http://schemas.openxmlformats.org/officeDocument/2006/relationships/slideLayout" Target="../slideLayouts/slideLayout680.xml"/><Relationship Id="rId9" Type="http://schemas.openxmlformats.org/officeDocument/2006/relationships/slideLayout" Target="../slideLayouts/slideLayout685.xml"/><Relationship Id="rId14" Type="http://schemas.openxmlformats.org/officeDocument/2006/relationships/theme" Target="../theme/theme53.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697.xml"/><Relationship Id="rId13" Type="http://schemas.openxmlformats.org/officeDocument/2006/relationships/slideLayout" Target="../slideLayouts/slideLayout702.xml"/><Relationship Id="rId3" Type="http://schemas.openxmlformats.org/officeDocument/2006/relationships/slideLayout" Target="../slideLayouts/slideLayout692.xml"/><Relationship Id="rId7" Type="http://schemas.openxmlformats.org/officeDocument/2006/relationships/slideLayout" Target="../slideLayouts/slideLayout696.xml"/><Relationship Id="rId12" Type="http://schemas.openxmlformats.org/officeDocument/2006/relationships/slideLayout" Target="../slideLayouts/slideLayout701.xml"/><Relationship Id="rId2" Type="http://schemas.openxmlformats.org/officeDocument/2006/relationships/slideLayout" Target="../slideLayouts/slideLayout691.xml"/><Relationship Id="rId1" Type="http://schemas.openxmlformats.org/officeDocument/2006/relationships/slideLayout" Target="../slideLayouts/slideLayout690.xml"/><Relationship Id="rId6" Type="http://schemas.openxmlformats.org/officeDocument/2006/relationships/slideLayout" Target="../slideLayouts/slideLayout695.xml"/><Relationship Id="rId11" Type="http://schemas.openxmlformats.org/officeDocument/2006/relationships/slideLayout" Target="../slideLayouts/slideLayout700.xml"/><Relationship Id="rId5" Type="http://schemas.openxmlformats.org/officeDocument/2006/relationships/slideLayout" Target="../slideLayouts/slideLayout694.xml"/><Relationship Id="rId10" Type="http://schemas.openxmlformats.org/officeDocument/2006/relationships/slideLayout" Target="../slideLayouts/slideLayout699.xml"/><Relationship Id="rId4" Type="http://schemas.openxmlformats.org/officeDocument/2006/relationships/slideLayout" Target="../slideLayouts/slideLayout693.xml"/><Relationship Id="rId9" Type="http://schemas.openxmlformats.org/officeDocument/2006/relationships/slideLayout" Target="../slideLayouts/slideLayout698.xml"/><Relationship Id="rId14" Type="http://schemas.openxmlformats.org/officeDocument/2006/relationships/theme" Target="../theme/theme54.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710.xml"/><Relationship Id="rId13" Type="http://schemas.openxmlformats.org/officeDocument/2006/relationships/slideLayout" Target="../slideLayouts/slideLayout715.xml"/><Relationship Id="rId3" Type="http://schemas.openxmlformats.org/officeDocument/2006/relationships/slideLayout" Target="../slideLayouts/slideLayout705.xml"/><Relationship Id="rId7" Type="http://schemas.openxmlformats.org/officeDocument/2006/relationships/slideLayout" Target="../slideLayouts/slideLayout709.xml"/><Relationship Id="rId12" Type="http://schemas.openxmlformats.org/officeDocument/2006/relationships/slideLayout" Target="../slideLayouts/slideLayout714.xml"/><Relationship Id="rId2" Type="http://schemas.openxmlformats.org/officeDocument/2006/relationships/slideLayout" Target="../slideLayouts/slideLayout704.xml"/><Relationship Id="rId1" Type="http://schemas.openxmlformats.org/officeDocument/2006/relationships/slideLayout" Target="../slideLayouts/slideLayout703.xml"/><Relationship Id="rId6" Type="http://schemas.openxmlformats.org/officeDocument/2006/relationships/slideLayout" Target="../slideLayouts/slideLayout708.xml"/><Relationship Id="rId11" Type="http://schemas.openxmlformats.org/officeDocument/2006/relationships/slideLayout" Target="../slideLayouts/slideLayout713.xml"/><Relationship Id="rId5" Type="http://schemas.openxmlformats.org/officeDocument/2006/relationships/slideLayout" Target="../slideLayouts/slideLayout707.xml"/><Relationship Id="rId10" Type="http://schemas.openxmlformats.org/officeDocument/2006/relationships/slideLayout" Target="../slideLayouts/slideLayout712.xml"/><Relationship Id="rId4" Type="http://schemas.openxmlformats.org/officeDocument/2006/relationships/slideLayout" Target="../slideLayouts/slideLayout706.xml"/><Relationship Id="rId9" Type="http://schemas.openxmlformats.org/officeDocument/2006/relationships/slideLayout" Target="../slideLayouts/slideLayout711.xml"/><Relationship Id="rId14" Type="http://schemas.openxmlformats.org/officeDocument/2006/relationships/theme" Target="../theme/theme55.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723.xml"/><Relationship Id="rId13" Type="http://schemas.openxmlformats.org/officeDocument/2006/relationships/slideLayout" Target="../slideLayouts/slideLayout728.xml"/><Relationship Id="rId3" Type="http://schemas.openxmlformats.org/officeDocument/2006/relationships/slideLayout" Target="../slideLayouts/slideLayout718.xml"/><Relationship Id="rId7" Type="http://schemas.openxmlformats.org/officeDocument/2006/relationships/slideLayout" Target="../slideLayouts/slideLayout722.xml"/><Relationship Id="rId12" Type="http://schemas.openxmlformats.org/officeDocument/2006/relationships/slideLayout" Target="../slideLayouts/slideLayout727.xml"/><Relationship Id="rId2" Type="http://schemas.openxmlformats.org/officeDocument/2006/relationships/slideLayout" Target="../slideLayouts/slideLayout717.xml"/><Relationship Id="rId1" Type="http://schemas.openxmlformats.org/officeDocument/2006/relationships/slideLayout" Target="../slideLayouts/slideLayout716.xml"/><Relationship Id="rId6" Type="http://schemas.openxmlformats.org/officeDocument/2006/relationships/slideLayout" Target="../slideLayouts/slideLayout721.xml"/><Relationship Id="rId11" Type="http://schemas.openxmlformats.org/officeDocument/2006/relationships/slideLayout" Target="../slideLayouts/slideLayout726.xml"/><Relationship Id="rId5" Type="http://schemas.openxmlformats.org/officeDocument/2006/relationships/slideLayout" Target="../slideLayouts/slideLayout720.xml"/><Relationship Id="rId10" Type="http://schemas.openxmlformats.org/officeDocument/2006/relationships/slideLayout" Target="../slideLayouts/slideLayout725.xml"/><Relationship Id="rId4" Type="http://schemas.openxmlformats.org/officeDocument/2006/relationships/slideLayout" Target="../slideLayouts/slideLayout719.xml"/><Relationship Id="rId9" Type="http://schemas.openxmlformats.org/officeDocument/2006/relationships/slideLayout" Target="../slideLayouts/slideLayout724.xml"/><Relationship Id="rId14" Type="http://schemas.openxmlformats.org/officeDocument/2006/relationships/theme" Target="../theme/theme56.xml"/></Relationships>
</file>

<file path=ppt/slideMasters/_rels/slideMaster57.xml.rels><?xml version="1.0" encoding="UTF-8" standalone="yes"?>
<Relationships xmlns="http://schemas.openxmlformats.org/package/2006/relationships"><Relationship Id="rId8" Type="http://schemas.openxmlformats.org/officeDocument/2006/relationships/slideLayout" Target="../slideLayouts/slideLayout736.xml"/><Relationship Id="rId13" Type="http://schemas.openxmlformats.org/officeDocument/2006/relationships/slideLayout" Target="../slideLayouts/slideLayout741.xml"/><Relationship Id="rId3" Type="http://schemas.openxmlformats.org/officeDocument/2006/relationships/slideLayout" Target="../slideLayouts/slideLayout731.xml"/><Relationship Id="rId7" Type="http://schemas.openxmlformats.org/officeDocument/2006/relationships/slideLayout" Target="../slideLayouts/slideLayout735.xml"/><Relationship Id="rId12" Type="http://schemas.openxmlformats.org/officeDocument/2006/relationships/slideLayout" Target="../slideLayouts/slideLayout740.xml"/><Relationship Id="rId2" Type="http://schemas.openxmlformats.org/officeDocument/2006/relationships/slideLayout" Target="../slideLayouts/slideLayout730.xml"/><Relationship Id="rId1" Type="http://schemas.openxmlformats.org/officeDocument/2006/relationships/slideLayout" Target="../slideLayouts/slideLayout729.xml"/><Relationship Id="rId6" Type="http://schemas.openxmlformats.org/officeDocument/2006/relationships/slideLayout" Target="../slideLayouts/slideLayout734.xml"/><Relationship Id="rId11" Type="http://schemas.openxmlformats.org/officeDocument/2006/relationships/slideLayout" Target="../slideLayouts/slideLayout739.xml"/><Relationship Id="rId5" Type="http://schemas.openxmlformats.org/officeDocument/2006/relationships/slideLayout" Target="../slideLayouts/slideLayout733.xml"/><Relationship Id="rId10" Type="http://schemas.openxmlformats.org/officeDocument/2006/relationships/slideLayout" Target="../slideLayouts/slideLayout738.xml"/><Relationship Id="rId4" Type="http://schemas.openxmlformats.org/officeDocument/2006/relationships/slideLayout" Target="../slideLayouts/slideLayout732.xml"/><Relationship Id="rId9" Type="http://schemas.openxmlformats.org/officeDocument/2006/relationships/slideLayout" Target="../slideLayouts/slideLayout737.xml"/><Relationship Id="rId14" Type="http://schemas.openxmlformats.org/officeDocument/2006/relationships/theme" Target="../theme/theme57.xml"/></Relationships>
</file>

<file path=ppt/slideMasters/_rels/slideMaster58.xml.rels><?xml version="1.0" encoding="UTF-8" standalone="yes"?>
<Relationships xmlns="http://schemas.openxmlformats.org/package/2006/relationships"><Relationship Id="rId8" Type="http://schemas.openxmlformats.org/officeDocument/2006/relationships/slideLayout" Target="../slideLayouts/slideLayout749.xml"/><Relationship Id="rId13" Type="http://schemas.openxmlformats.org/officeDocument/2006/relationships/slideLayout" Target="../slideLayouts/slideLayout754.xml"/><Relationship Id="rId3" Type="http://schemas.openxmlformats.org/officeDocument/2006/relationships/slideLayout" Target="../slideLayouts/slideLayout744.xml"/><Relationship Id="rId7" Type="http://schemas.openxmlformats.org/officeDocument/2006/relationships/slideLayout" Target="../slideLayouts/slideLayout748.xml"/><Relationship Id="rId12" Type="http://schemas.openxmlformats.org/officeDocument/2006/relationships/slideLayout" Target="../slideLayouts/slideLayout753.xml"/><Relationship Id="rId2" Type="http://schemas.openxmlformats.org/officeDocument/2006/relationships/slideLayout" Target="../slideLayouts/slideLayout743.xml"/><Relationship Id="rId1" Type="http://schemas.openxmlformats.org/officeDocument/2006/relationships/slideLayout" Target="../slideLayouts/slideLayout742.xml"/><Relationship Id="rId6" Type="http://schemas.openxmlformats.org/officeDocument/2006/relationships/slideLayout" Target="../slideLayouts/slideLayout747.xml"/><Relationship Id="rId11" Type="http://schemas.openxmlformats.org/officeDocument/2006/relationships/slideLayout" Target="../slideLayouts/slideLayout752.xml"/><Relationship Id="rId5" Type="http://schemas.openxmlformats.org/officeDocument/2006/relationships/slideLayout" Target="../slideLayouts/slideLayout746.xml"/><Relationship Id="rId10" Type="http://schemas.openxmlformats.org/officeDocument/2006/relationships/slideLayout" Target="../slideLayouts/slideLayout751.xml"/><Relationship Id="rId4" Type="http://schemas.openxmlformats.org/officeDocument/2006/relationships/slideLayout" Target="../slideLayouts/slideLayout745.xml"/><Relationship Id="rId9" Type="http://schemas.openxmlformats.org/officeDocument/2006/relationships/slideLayout" Target="../slideLayouts/slideLayout750.xml"/><Relationship Id="rId14" Type="http://schemas.openxmlformats.org/officeDocument/2006/relationships/theme" Target="../theme/theme58.xml"/></Relationships>
</file>

<file path=ppt/slideMasters/_rels/slideMaster59.xml.rels><?xml version="1.0" encoding="UTF-8" standalone="yes"?>
<Relationships xmlns="http://schemas.openxmlformats.org/package/2006/relationships"><Relationship Id="rId8" Type="http://schemas.openxmlformats.org/officeDocument/2006/relationships/slideLayout" Target="../slideLayouts/slideLayout762.xml"/><Relationship Id="rId13" Type="http://schemas.openxmlformats.org/officeDocument/2006/relationships/slideLayout" Target="../slideLayouts/slideLayout767.xml"/><Relationship Id="rId3" Type="http://schemas.openxmlformats.org/officeDocument/2006/relationships/slideLayout" Target="../slideLayouts/slideLayout757.xml"/><Relationship Id="rId7" Type="http://schemas.openxmlformats.org/officeDocument/2006/relationships/slideLayout" Target="../slideLayouts/slideLayout761.xml"/><Relationship Id="rId12" Type="http://schemas.openxmlformats.org/officeDocument/2006/relationships/slideLayout" Target="../slideLayouts/slideLayout766.xml"/><Relationship Id="rId2" Type="http://schemas.openxmlformats.org/officeDocument/2006/relationships/slideLayout" Target="../slideLayouts/slideLayout756.xml"/><Relationship Id="rId1" Type="http://schemas.openxmlformats.org/officeDocument/2006/relationships/slideLayout" Target="../slideLayouts/slideLayout755.xml"/><Relationship Id="rId6" Type="http://schemas.openxmlformats.org/officeDocument/2006/relationships/slideLayout" Target="../slideLayouts/slideLayout760.xml"/><Relationship Id="rId11" Type="http://schemas.openxmlformats.org/officeDocument/2006/relationships/slideLayout" Target="../slideLayouts/slideLayout765.xml"/><Relationship Id="rId5" Type="http://schemas.openxmlformats.org/officeDocument/2006/relationships/slideLayout" Target="../slideLayouts/slideLayout759.xml"/><Relationship Id="rId10" Type="http://schemas.openxmlformats.org/officeDocument/2006/relationships/slideLayout" Target="../slideLayouts/slideLayout764.xml"/><Relationship Id="rId4" Type="http://schemas.openxmlformats.org/officeDocument/2006/relationships/slideLayout" Target="../slideLayouts/slideLayout758.xml"/><Relationship Id="rId9" Type="http://schemas.openxmlformats.org/officeDocument/2006/relationships/slideLayout" Target="../slideLayouts/slideLayout763.xml"/><Relationship Id="rId14" Type="http://schemas.openxmlformats.org/officeDocument/2006/relationships/theme" Target="../theme/theme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60.xml.rels><?xml version="1.0" encoding="UTF-8" standalone="yes"?>
<Relationships xmlns="http://schemas.openxmlformats.org/package/2006/relationships"><Relationship Id="rId8" Type="http://schemas.openxmlformats.org/officeDocument/2006/relationships/slideLayout" Target="../slideLayouts/slideLayout775.xml"/><Relationship Id="rId13" Type="http://schemas.openxmlformats.org/officeDocument/2006/relationships/slideLayout" Target="../slideLayouts/slideLayout780.xml"/><Relationship Id="rId3" Type="http://schemas.openxmlformats.org/officeDocument/2006/relationships/slideLayout" Target="../slideLayouts/slideLayout770.xml"/><Relationship Id="rId7" Type="http://schemas.openxmlformats.org/officeDocument/2006/relationships/slideLayout" Target="../slideLayouts/slideLayout774.xml"/><Relationship Id="rId12" Type="http://schemas.openxmlformats.org/officeDocument/2006/relationships/slideLayout" Target="../slideLayouts/slideLayout779.xml"/><Relationship Id="rId2" Type="http://schemas.openxmlformats.org/officeDocument/2006/relationships/slideLayout" Target="../slideLayouts/slideLayout769.xml"/><Relationship Id="rId1" Type="http://schemas.openxmlformats.org/officeDocument/2006/relationships/slideLayout" Target="../slideLayouts/slideLayout768.xml"/><Relationship Id="rId6" Type="http://schemas.openxmlformats.org/officeDocument/2006/relationships/slideLayout" Target="../slideLayouts/slideLayout773.xml"/><Relationship Id="rId11" Type="http://schemas.openxmlformats.org/officeDocument/2006/relationships/slideLayout" Target="../slideLayouts/slideLayout778.xml"/><Relationship Id="rId5" Type="http://schemas.openxmlformats.org/officeDocument/2006/relationships/slideLayout" Target="../slideLayouts/slideLayout772.xml"/><Relationship Id="rId10" Type="http://schemas.openxmlformats.org/officeDocument/2006/relationships/slideLayout" Target="../slideLayouts/slideLayout777.xml"/><Relationship Id="rId4" Type="http://schemas.openxmlformats.org/officeDocument/2006/relationships/slideLayout" Target="../slideLayouts/slideLayout771.xml"/><Relationship Id="rId9" Type="http://schemas.openxmlformats.org/officeDocument/2006/relationships/slideLayout" Target="../slideLayouts/slideLayout776.xml"/><Relationship Id="rId14" Type="http://schemas.openxmlformats.org/officeDocument/2006/relationships/theme" Target="../theme/theme60.xml"/></Relationships>
</file>

<file path=ppt/slideMasters/_rels/slideMaster61.xml.rels><?xml version="1.0" encoding="UTF-8" standalone="yes"?>
<Relationships xmlns="http://schemas.openxmlformats.org/package/2006/relationships"><Relationship Id="rId8" Type="http://schemas.openxmlformats.org/officeDocument/2006/relationships/slideLayout" Target="../slideLayouts/slideLayout788.xml"/><Relationship Id="rId13" Type="http://schemas.openxmlformats.org/officeDocument/2006/relationships/slideLayout" Target="../slideLayouts/slideLayout793.xml"/><Relationship Id="rId3" Type="http://schemas.openxmlformats.org/officeDocument/2006/relationships/slideLayout" Target="../slideLayouts/slideLayout783.xml"/><Relationship Id="rId7" Type="http://schemas.openxmlformats.org/officeDocument/2006/relationships/slideLayout" Target="../slideLayouts/slideLayout787.xml"/><Relationship Id="rId12" Type="http://schemas.openxmlformats.org/officeDocument/2006/relationships/slideLayout" Target="../slideLayouts/slideLayout792.xml"/><Relationship Id="rId2" Type="http://schemas.openxmlformats.org/officeDocument/2006/relationships/slideLayout" Target="../slideLayouts/slideLayout782.xml"/><Relationship Id="rId1" Type="http://schemas.openxmlformats.org/officeDocument/2006/relationships/slideLayout" Target="../slideLayouts/slideLayout781.xml"/><Relationship Id="rId6" Type="http://schemas.openxmlformats.org/officeDocument/2006/relationships/slideLayout" Target="../slideLayouts/slideLayout786.xml"/><Relationship Id="rId11" Type="http://schemas.openxmlformats.org/officeDocument/2006/relationships/slideLayout" Target="../slideLayouts/slideLayout791.xml"/><Relationship Id="rId5" Type="http://schemas.openxmlformats.org/officeDocument/2006/relationships/slideLayout" Target="../slideLayouts/slideLayout785.xml"/><Relationship Id="rId10" Type="http://schemas.openxmlformats.org/officeDocument/2006/relationships/slideLayout" Target="../slideLayouts/slideLayout790.xml"/><Relationship Id="rId4" Type="http://schemas.openxmlformats.org/officeDocument/2006/relationships/slideLayout" Target="../slideLayouts/slideLayout784.xml"/><Relationship Id="rId9" Type="http://schemas.openxmlformats.org/officeDocument/2006/relationships/slideLayout" Target="../slideLayouts/slideLayout789.xml"/><Relationship Id="rId14" Type="http://schemas.openxmlformats.org/officeDocument/2006/relationships/theme" Target="../theme/theme61.xml"/></Relationships>
</file>

<file path=ppt/slideMasters/_rels/slideMaster62.xml.rels><?xml version="1.0" encoding="UTF-8" standalone="yes"?>
<Relationships xmlns="http://schemas.openxmlformats.org/package/2006/relationships"><Relationship Id="rId8" Type="http://schemas.openxmlformats.org/officeDocument/2006/relationships/slideLayout" Target="../slideLayouts/slideLayout801.xml"/><Relationship Id="rId13" Type="http://schemas.openxmlformats.org/officeDocument/2006/relationships/slideLayout" Target="../slideLayouts/slideLayout806.xml"/><Relationship Id="rId3" Type="http://schemas.openxmlformats.org/officeDocument/2006/relationships/slideLayout" Target="../slideLayouts/slideLayout796.xml"/><Relationship Id="rId7" Type="http://schemas.openxmlformats.org/officeDocument/2006/relationships/slideLayout" Target="../slideLayouts/slideLayout800.xml"/><Relationship Id="rId12" Type="http://schemas.openxmlformats.org/officeDocument/2006/relationships/slideLayout" Target="../slideLayouts/slideLayout805.xml"/><Relationship Id="rId2" Type="http://schemas.openxmlformats.org/officeDocument/2006/relationships/slideLayout" Target="../slideLayouts/slideLayout795.xml"/><Relationship Id="rId1" Type="http://schemas.openxmlformats.org/officeDocument/2006/relationships/slideLayout" Target="../slideLayouts/slideLayout794.xml"/><Relationship Id="rId6" Type="http://schemas.openxmlformats.org/officeDocument/2006/relationships/slideLayout" Target="../slideLayouts/slideLayout799.xml"/><Relationship Id="rId11" Type="http://schemas.openxmlformats.org/officeDocument/2006/relationships/slideLayout" Target="../slideLayouts/slideLayout804.xml"/><Relationship Id="rId5" Type="http://schemas.openxmlformats.org/officeDocument/2006/relationships/slideLayout" Target="../slideLayouts/slideLayout798.xml"/><Relationship Id="rId10" Type="http://schemas.openxmlformats.org/officeDocument/2006/relationships/slideLayout" Target="../slideLayouts/slideLayout803.xml"/><Relationship Id="rId4" Type="http://schemas.openxmlformats.org/officeDocument/2006/relationships/slideLayout" Target="../slideLayouts/slideLayout797.xml"/><Relationship Id="rId9" Type="http://schemas.openxmlformats.org/officeDocument/2006/relationships/slideLayout" Target="../slideLayouts/slideLayout802.xml"/><Relationship Id="rId14" Type="http://schemas.openxmlformats.org/officeDocument/2006/relationships/theme" Target="../theme/theme62.xml"/></Relationships>
</file>

<file path=ppt/slideMasters/_rels/slideMaster63.xml.rels><?xml version="1.0" encoding="UTF-8" standalone="yes"?>
<Relationships xmlns="http://schemas.openxmlformats.org/package/2006/relationships"><Relationship Id="rId8" Type="http://schemas.openxmlformats.org/officeDocument/2006/relationships/slideLayout" Target="../slideLayouts/slideLayout814.xml"/><Relationship Id="rId13" Type="http://schemas.openxmlformats.org/officeDocument/2006/relationships/slideLayout" Target="../slideLayouts/slideLayout819.xml"/><Relationship Id="rId3" Type="http://schemas.openxmlformats.org/officeDocument/2006/relationships/slideLayout" Target="../slideLayouts/slideLayout809.xml"/><Relationship Id="rId7" Type="http://schemas.openxmlformats.org/officeDocument/2006/relationships/slideLayout" Target="../slideLayouts/slideLayout813.xml"/><Relationship Id="rId12" Type="http://schemas.openxmlformats.org/officeDocument/2006/relationships/slideLayout" Target="../slideLayouts/slideLayout818.xml"/><Relationship Id="rId2" Type="http://schemas.openxmlformats.org/officeDocument/2006/relationships/slideLayout" Target="../slideLayouts/slideLayout808.xml"/><Relationship Id="rId1" Type="http://schemas.openxmlformats.org/officeDocument/2006/relationships/slideLayout" Target="../slideLayouts/slideLayout807.xml"/><Relationship Id="rId6" Type="http://schemas.openxmlformats.org/officeDocument/2006/relationships/slideLayout" Target="../slideLayouts/slideLayout812.xml"/><Relationship Id="rId11" Type="http://schemas.openxmlformats.org/officeDocument/2006/relationships/slideLayout" Target="../slideLayouts/slideLayout817.xml"/><Relationship Id="rId5" Type="http://schemas.openxmlformats.org/officeDocument/2006/relationships/slideLayout" Target="../slideLayouts/slideLayout811.xml"/><Relationship Id="rId10" Type="http://schemas.openxmlformats.org/officeDocument/2006/relationships/slideLayout" Target="../slideLayouts/slideLayout816.xml"/><Relationship Id="rId4" Type="http://schemas.openxmlformats.org/officeDocument/2006/relationships/slideLayout" Target="../slideLayouts/slideLayout810.xml"/><Relationship Id="rId9" Type="http://schemas.openxmlformats.org/officeDocument/2006/relationships/slideLayout" Target="../slideLayouts/slideLayout815.xml"/><Relationship Id="rId14" Type="http://schemas.openxmlformats.org/officeDocument/2006/relationships/theme" Target="../theme/theme63.xml"/></Relationships>
</file>

<file path=ppt/slideMasters/_rels/slideMaster64.xml.rels><?xml version="1.0" encoding="UTF-8" standalone="yes"?>
<Relationships xmlns="http://schemas.openxmlformats.org/package/2006/relationships"><Relationship Id="rId8" Type="http://schemas.openxmlformats.org/officeDocument/2006/relationships/slideLayout" Target="../slideLayouts/slideLayout827.xml"/><Relationship Id="rId13" Type="http://schemas.openxmlformats.org/officeDocument/2006/relationships/slideLayout" Target="../slideLayouts/slideLayout832.xml"/><Relationship Id="rId3" Type="http://schemas.openxmlformats.org/officeDocument/2006/relationships/slideLayout" Target="../slideLayouts/slideLayout822.xml"/><Relationship Id="rId7" Type="http://schemas.openxmlformats.org/officeDocument/2006/relationships/slideLayout" Target="../slideLayouts/slideLayout826.xml"/><Relationship Id="rId12" Type="http://schemas.openxmlformats.org/officeDocument/2006/relationships/slideLayout" Target="../slideLayouts/slideLayout831.xml"/><Relationship Id="rId2" Type="http://schemas.openxmlformats.org/officeDocument/2006/relationships/slideLayout" Target="../slideLayouts/slideLayout821.xml"/><Relationship Id="rId1" Type="http://schemas.openxmlformats.org/officeDocument/2006/relationships/slideLayout" Target="../slideLayouts/slideLayout820.xml"/><Relationship Id="rId6" Type="http://schemas.openxmlformats.org/officeDocument/2006/relationships/slideLayout" Target="../slideLayouts/slideLayout825.xml"/><Relationship Id="rId11" Type="http://schemas.openxmlformats.org/officeDocument/2006/relationships/slideLayout" Target="../slideLayouts/slideLayout830.xml"/><Relationship Id="rId5" Type="http://schemas.openxmlformats.org/officeDocument/2006/relationships/slideLayout" Target="../slideLayouts/slideLayout824.xml"/><Relationship Id="rId10" Type="http://schemas.openxmlformats.org/officeDocument/2006/relationships/slideLayout" Target="../slideLayouts/slideLayout829.xml"/><Relationship Id="rId4" Type="http://schemas.openxmlformats.org/officeDocument/2006/relationships/slideLayout" Target="../slideLayouts/slideLayout823.xml"/><Relationship Id="rId9" Type="http://schemas.openxmlformats.org/officeDocument/2006/relationships/slideLayout" Target="../slideLayouts/slideLayout828.xml"/><Relationship Id="rId14" Type="http://schemas.openxmlformats.org/officeDocument/2006/relationships/theme" Target="../theme/theme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079" name="Rectangle 7">
            <a:extLst>
              <a:ext uri="{FF2B5EF4-FFF2-40B4-BE49-F238E27FC236}">
                <a16:creationId xmlns:a16="http://schemas.microsoft.com/office/drawing/2014/main" xmlns="" id="{233E4734-63EC-4A07-8726-6DD63FCD03BD}"/>
              </a:ext>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16:creationId xmlns:a16="http://schemas.microsoft.com/office/drawing/2014/main" xmlns="" id="{AC407DDE-F77A-4256-A111-8EE380642896}"/>
              </a:ext>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p>
        </p:txBody>
      </p:sp>
      <p:sp>
        <p:nvSpPr>
          <p:cNvPr id="3081" name="Rectangle 9">
            <a:extLst>
              <a:ext uri="{FF2B5EF4-FFF2-40B4-BE49-F238E27FC236}">
                <a16:creationId xmlns:a16="http://schemas.microsoft.com/office/drawing/2014/main" xmlns="" id="{79EC2DE3-E116-435E-BDAB-B30064AF4365}"/>
              </a:ext>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p>
        </p:txBody>
      </p:sp>
      <p:sp>
        <p:nvSpPr>
          <p:cNvPr id="3082" name="Rectangle 10">
            <a:extLst>
              <a:ext uri="{FF2B5EF4-FFF2-40B4-BE49-F238E27FC236}">
                <a16:creationId xmlns:a16="http://schemas.microsoft.com/office/drawing/2014/main" xmlns="" id="{52FFC5BA-6A5B-4F65-B663-5D4B0BCF8801}"/>
              </a:ext>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fld id="{683C4C4F-A7D2-4FBF-BF14-EC58C173ADF8}" type="slidenum">
              <a:rPr lang="en-US" altLang="en-US"/>
              <a:pPr/>
              <a:t>‹#›</a:t>
            </a:fld>
            <a:endParaRPr lang="en-US" altLang="en-US"/>
          </a:p>
        </p:txBody>
      </p:sp>
      <p:sp>
        <p:nvSpPr>
          <p:cNvPr id="3083" name="Rectangle 11">
            <a:extLst>
              <a:ext uri="{FF2B5EF4-FFF2-40B4-BE49-F238E27FC236}">
                <a16:creationId xmlns:a16="http://schemas.microsoft.com/office/drawing/2014/main" xmlns="" id="{D40DF454-683E-4768-ACD4-BEFA4B9854B8}"/>
              </a:ext>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cSld>
  <p:clrMap bg1="dk1" tx1="lt1" bg2="dk2" tx2="lt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39018166"/>
      </p:ext>
    </p:extLst>
  </p:cSld>
  <p:clrMap bg1="dk1" tx1="lt1" bg2="dk2" tx2="lt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215018754"/>
      </p:ext>
    </p:extLst>
  </p:cSld>
  <p:clrMap bg1="dk1" tx1="lt1" bg2="dk2" tx2="lt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056743038"/>
      </p:ext>
    </p:extLst>
  </p:cSld>
  <p:clrMap bg1="dk1" tx1="lt1" bg2="dk2" tx2="lt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239835540"/>
      </p:ext>
    </p:extLst>
  </p:cSld>
  <p:clrMap bg1="dk1" tx1="lt1" bg2="dk2" tx2="lt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209697716"/>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290379333"/>
      </p:ext>
    </p:extLst>
  </p:cSld>
  <p:clrMap bg1="dk1" tx1="lt1" bg2="dk2" tx2="lt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66283365"/>
      </p:ext>
    </p:extLst>
  </p:cSld>
  <p:clrMap bg1="dk1" tx1="lt1" bg2="dk2" tx2="lt2" accent1="accent1" accent2="accent2" accent3="accent3" accent4="accent4" accent5="accent5" accent6="accent6" hlink="hlink" folHlink="folHlink"/>
  <p:sldLayoutIdLst>
    <p:sldLayoutId id="2147484320" r:id="rId1"/>
    <p:sldLayoutId id="2147484321" r:id="rId2"/>
    <p:sldLayoutId id="2147484322" r:id="rId3"/>
    <p:sldLayoutId id="2147484323" r:id="rId4"/>
    <p:sldLayoutId id="2147484324"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748555436"/>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027788623"/>
      </p:ext>
    </p:extLst>
  </p:cSld>
  <p:clrMap bg1="dk1" tx1="lt1" bg2="dk2" tx2="lt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027309782"/>
      </p:ext>
    </p:extLst>
  </p:cSld>
  <p:clrMap bg1="dk1" tx1="lt1" bg2="dk2" tx2="lt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22504726"/>
      </p:ext>
    </p:extLst>
  </p:cSld>
  <p:clrMap bg1="dk1" tx1="lt1" bg2="dk2" tx2="lt2" accent1="accent1" accent2="accent2" accent3="accent3" accent4="accent4" accent5="accent5" accent6="accent6" hlink="hlink" folHlink="folHlink"/>
  <p:sldLayoutIdLst>
    <p:sldLayoutId id="2147484124" r:id="rId1"/>
    <p:sldLayoutId id="2147484125" r:id="rId2"/>
    <p:sldLayoutId id="2147484126" r:id="rId3"/>
    <p:sldLayoutId id="2147484127" r:id="rId4"/>
    <p:sldLayoutId id="2147484128" r:id="rId5"/>
    <p:sldLayoutId id="2147484129" r:id="rId6"/>
    <p:sldLayoutId id="2147484130" r:id="rId7"/>
    <p:sldLayoutId id="2147484131" r:id="rId8"/>
    <p:sldLayoutId id="2147484132" r:id="rId9"/>
    <p:sldLayoutId id="2147484133" r:id="rId10"/>
    <p:sldLayoutId id="2147484134" r:id="rId11"/>
    <p:sldLayoutId id="2147484135" r:id="rId12"/>
    <p:sldLayoutId id="214748413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041790658"/>
      </p:ext>
    </p:extLst>
  </p:cSld>
  <p:clrMap bg1="dk1" tx1="lt1" bg2="dk2" tx2="lt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843937751"/>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096495919"/>
      </p:ext>
    </p:extLst>
  </p:cSld>
  <p:clrMap bg1="dk1" tx1="lt1" bg2="dk2" tx2="lt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32108271"/>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88277832"/>
      </p:ext>
    </p:extLst>
  </p:cSld>
  <p:clrMap bg1="dk1" tx1="lt1" bg2="dk2" tx2="lt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566071623"/>
      </p:ext>
    </p:extLst>
  </p:cSld>
  <p:clrMap bg1="dk1" tx1="lt1" bg2="dk2" tx2="lt2" accent1="accent1" accent2="accent2" accent3="accent3" accent4="accent4" accent5="accent5" accent6="accent6" hlink="hlink" folHlink="folHlink"/>
  <p:sldLayoutIdLst>
    <p:sldLayoutId id="2147484446" r:id="rId1"/>
    <p:sldLayoutId id="2147484447" r:id="rId2"/>
    <p:sldLayoutId id="2147484448" r:id="rId3"/>
    <p:sldLayoutId id="2147484449" r:id="rId4"/>
    <p:sldLayoutId id="2147484450" r:id="rId5"/>
    <p:sldLayoutId id="2147484451" r:id="rId6"/>
    <p:sldLayoutId id="2147484452" r:id="rId7"/>
    <p:sldLayoutId id="2147484453" r:id="rId8"/>
    <p:sldLayoutId id="2147484454" r:id="rId9"/>
    <p:sldLayoutId id="2147484455" r:id="rId10"/>
    <p:sldLayoutId id="2147484456" r:id="rId11"/>
    <p:sldLayoutId id="2147484457" r:id="rId12"/>
    <p:sldLayoutId id="214748445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774794037"/>
      </p:ext>
    </p:extLst>
  </p:cSld>
  <p:clrMap bg1="dk1" tx1="lt1" bg2="dk2" tx2="lt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768994407"/>
      </p:ext>
    </p:extLst>
  </p:cSld>
  <p:clrMap bg1="dk1" tx1="lt1" bg2="dk2" tx2="lt2" accent1="accent1" accent2="accent2" accent3="accent3" accent4="accent4" accent5="accent5" accent6="accent6" hlink="hlink" folHlink="folHlink"/>
  <p:sldLayoutIdLst>
    <p:sldLayoutId id="2147484474" r:id="rId1"/>
    <p:sldLayoutId id="2147484475" r:id="rId2"/>
    <p:sldLayoutId id="2147484476" r:id="rId3"/>
    <p:sldLayoutId id="2147484477" r:id="rId4"/>
    <p:sldLayoutId id="2147484478" r:id="rId5"/>
    <p:sldLayoutId id="2147484479" r:id="rId6"/>
    <p:sldLayoutId id="2147484480" r:id="rId7"/>
    <p:sldLayoutId id="2147484481" r:id="rId8"/>
    <p:sldLayoutId id="2147484482" r:id="rId9"/>
    <p:sldLayoutId id="2147484483" r:id="rId10"/>
    <p:sldLayoutId id="2147484484" r:id="rId11"/>
    <p:sldLayoutId id="2147484485" r:id="rId12"/>
    <p:sldLayoutId id="214748448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251819234"/>
      </p:ext>
    </p:extLst>
  </p:cSld>
  <p:clrMap bg1="dk1" tx1="lt1" bg2="dk2" tx2="lt2" accent1="accent1" accent2="accent2" accent3="accent3" accent4="accent4" accent5="accent5" accent6="accent6" hlink="hlink" folHlink="folHlink"/>
  <p:sldLayoutIdLst>
    <p:sldLayoutId id="2147484488" r:id="rId1"/>
    <p:sldLayoutId id="2147484489" r:id="rId2"/>
    <p:sldLayoutId id="2147484490" r:id="rId3"/>
    <p:sldLayoutId id="2147484491" r:id="rId4"/>
    <p:sldLayoutId id="2147484492" r:id="rId5"/>
    <p:sldLayoutId id="2147484493" r:id="rId6"/>
    <p:sldLayoutId id="2147484494" r:id="rId7"/>
    <p:sldLayoutId id="2147484495" r:id="rId8"/>
    <p:sldLayoutId id="2147484496" r:id="rId9"/>
    <p:sldLayoutId id="2147484497" r:id="rId10"/>
    <p:sldLayoutId id="2147484498" r:id="rId11"/>
    <p:sldLayoutId id="2147484499" r:id="rId12"/>
    <p:sldLayoutId id="214748450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781714908"/>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4" r:id="rId3"/>
    <p:sldLayoutId id="2147484505" r:id="rId4"/>
    <p:sldLayoutId id="2147484506" r:id="rId5"/>
    <p:sldLayoutId id="2147484507" r:id="rId6"/>
    <p:sldLayoutId id="2147484508" r:id="rId7"/>
    <p:sldLayoutId id="2147484509" r:id="rId8"/>
    <p:sldLayoutId id="2147484510" r:id="rId9"/>
    <p:sldLayoutId id="2147484511" r:id="rId10"/>
    <p:sldLayoutId id="2147484512" r:id="rId11"/>
    <p:sldLayoutId id="2147484513" r:id="rId12"/>
    <p:sldLayoutId id="214748451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748069668"/>
      </p:ext>
    </p:extLst>
  </p:cSld>
  <p:clrMap bg1="dk1" tx1="lt1" bg2="dk2" tx2="lt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194104809"/>
      </p:ext>
    </p:extLst>
  </p:cSld>
  <p:clrMap bg1="dk1" tx1="lt1" bg2="dk2" tx2="lt2" accent1="accent1" accent2="accent2" accent3="accent3" accent4="accent4" accent5="accent5" accent6="accent6" hlink="hlink" folHlink="folHlink"/>
  <p:sldLayoutIdLst>
    <p:sldLayoutId id="2147484516" r:id="rId1"/>
    <p:sldLayoutId id="2147484517" r:id="rId2"/>
    <p:sldLayoutId id="2147484518" r:id="rId3"/>
    <p:sldLayoutId id="2147484519" r:id="rId4"/>
    <p:sldLayoutId id="2147484520" r:id="rId5"/>
    <p:sldLayoutId id="2147484521" r:id="rId6"/>
    <p:sldLayoutId id="2147484522" r:id="rId7"/>
    <p:sldLayoutId id="2147484523" r:id="rId8"/>
    <p:sldLayoutId id="2147484524" r:id="rId9"/>
    <p:sldLayoutId id="2147484525" r:id="rId10"/>
    <p:sldLayoutId id="2147484526" r:id="rId11"/>
    <p:sldLayoutId id="2147484527" r:id="rId12"/>
    <p:sldLayoutId id="214748452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29927255"/>
      </p:ext>
    </p:extLst>
  </p:cSld>
  <p:clrMap bg1="dk1" tx1="lt1" bg2="dk2" tx2="lt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 id="214748454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076565763"/>
      </p:ext>
    </p:extLst>
  </p:cSld>
  <p:clrMap bg1="dk1" tx1="lt1" bg2="dk2" tx2="lt2" accent1="accent1" accent2="accent2" accent3="accent3" accent4="accent4" accent5="accent5" accent6="accent6" hlink="hlink" folHlink="folHlink"/>
  <p:sldLayoutIdLst>
    <p:sldLayoutId id="2147484544" r:id="rId1"/>
    <p:sldLayoutId id="2147484545" r:id="rId2"/>
    <p:sldLayoutId id="2147484546" r:id="rId3"/>
    <p:sldLayoutId id="2147484547" r:id="rId4"/>
    <p:sldLayoutId id="2147484548" r:id="rId5"/>
    <p:sldLayoutId id="2147484549" r:id="rId6"/>
    <p:sldLayoutId id="2147484550" r:id="rId7"/>
    <p:sldLayoutId id="2147484551" r:id="rId8"/>
    <p:sldLayoutId id="2147484552" r:id="rId9"/>
    <p:sldLayoutId id="2147484553" r:id="rId10"/>
    <p:sldLayoutId id="2147484554" r:id="rId11"/>
    <p:sldLayoutId id="2147484555" r:id="rId12"/>
    <p:sldLayoutId id="214748455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0357893"/>
      </p:ext>
    </p:extLst>
  </p:cSld>
  <p:clrMap bg1="dk1" tx1="lt1" bg2="dk2" tx2="lt2" accent1="accent1" accent2="accent2" accent3="accent3" accent4="accent4" accent5="accent5" accent6="accent6" hlink="hlink" folHlink="folHlink"/>
  <p:sldLayoutIdLst>
    <p:sldLayoutId id="2147484558" r:id="rId1"/>
    <p:sldLayoutId id="2147484559" r:id="rId2"/>
    <p:sldLayoutId id="2147484560" r:id="rId3"/>
    <p:sldLayoutId id="2147484561" r:id="rId4"/>
    <p:sldLayoutId id="2147484562" r:id="rId5"/>
    <p:sldLayoutId id="2147484563" r:id="rId6"/>
    <p:sldLayoutId id="2147484564" r:id="rId7"/>
    <p:sldLayoutId id="2147484565" r:id="rId8"/>
    <p:sldLayoutId id="2147484566" r:id="rId9"/>
    <p:sldLayoutId id="2147484567" r:id="rId10"/>
    <p:sldLayoutId id="2147484568" r:id="rId11"/>
    <p:sldLayoutId id="2147484569" r:id="rId12"/>
    <p:sldLayoutId id="214748457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515383328"/>
      </p:ext>
    </p:extLst>
  </p:cSld>
  <p:clrMap bg1="dk1" tx1="lt1" bg2="dk2" tx2="lt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 id="2147484583" r:id="rId12"/>
    <p:sldLayoutId id="214748458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36970368"/>
      </p:ext>
    </p:extLst>
  </p:cSld>
  <p:clrMap bg1="dk1" tx1="lt1" bg2="dk2" tx2="lt2" accent1="accent1" accent2="accent2" accent3="accent3" accent4="accent4" accent5="accent5" accent6="accent6" hlink="hlink" folHlink="folHlink"/>
  <p:sldLayoutIdLst>
    <p:sldLayoutId id="2147484586" r:id="rId1"/>
    <p:sldLayoutId id="2147484587" r:id="rId2"/>
    <p:sldLayoutId id="2147484588" r:id="rId3"/>
    <p:sldLayoutId id="2147484589" r:id="rId4"/>
    <p:sldLayoutId id="2147484590" r:id="rId5"/>
    <p:sldLayoutId id="2147484591" r:id="rId6"/>
    <p:sldLayoutId id="2147484592" r:id="rId7"/>
    <p:sldLayoutId id="2147484593" r:id="rId8"/>
    <p:sldLayoutId id="2147484594" r:id="rId9"/>
    <p:sldLayoutId id="2147484595" r:id="rId10"/>
    <p:sldLayoutId id="2147484596" r:id="rId11"/>
    <p:sldLayoutId id="2147484597" r:id="rId12"/>
    <p:sldLayoutId id="214748459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116920138"/>
      </p:ext>
    </p:extLst>
  </p:cSld>
  <p:clrMap bg1="dk1" tx1="lt1" bg2="dk2" tx2="lt2" accent1="accent1" accent2="accent2" accent3="accent3" accent4="accent4" accent5="accent5" accent6="accent6" hlink="hlink" folHlink="folHlink"/>
  <p:sldLayoutIdLst>
    <p:sldLayoutId id="2147484600" r:id="rId1"/>
    <p:sldLayoutId id="2147484601" r:id="rId2"/>
    <p:sldLayoutId id="2147484602" r:id="rId3"/>
    <p:sldLayoutId id="2147484603" r:id="rId4"/>
    <p:sldLayoutId id="2147484604" r:id="rId5"/>
    <p:sldLayoutId id="2147484605" r:id="rId6"/>
    <p:sldLayoutId id="2147484606" r:id="rId7"/>
    <p:sldLayoutId id="2147484607" r:id="rId8"/>
    <p:sldLayoutId id="2147484608" r:id="rId9"/>
    <p:sldLayoutId id="2147484609" r:id="rId10"/>
    <p:sldLayoutId id="2147484610" r:id="rId11"/>
    <p:sldLayoutId id="2147484611" r:id="rId12"/>
    <p:sldLayoutId id="214748461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38727334"/>
      </p:ext>
    </p:extLst>
  </p:cSld>
  <p:clrMap bg1="dk1" tx1="lt1" bg2="dk2" tx2="lt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1" r:id="rId8"/>
    <p:sldLayoutId id="2147484622" r:id="rId9"/>
    <p:sldLayoutId id="2147484623" r:id="rId10"/>
    <p:sldLayoutId id="2147484624" r:id="rId11"/>
    <p:sldLayoutId id="2147484625" r:id="rId12"/>
    <p:sldLayoutId id="214748462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634404775"/>
      </p:ext>
    </p:extLst>
  </p:cSld>
  <p:clrMap bg1="dk1" tx1="lt1" bg2="dk2" tx2="lt2" accent1="accent1" accent2="accent2" accent3="accent3" accent4="accent4" accent5="accent5" accent6="accent6" hlink="hlink" folHlink="folHlink"/>
  <p:sldLayoutIdLst>
    <p:sldLayoutId id="2147484628" r:id="rId1"/>
    <p:sldLayoutId id="2147484629" r:id="rId2"/>
    <p:sldLayoutId id="2147484630" r:id="rId3"/>
    <p:sldLayoutId id="2147484631" r:id="rId4"/>
    <p:sldLayoutId id="2147484632" r:id="rId5"/>
    <p:sldLayoutId id="2147484633" r:id="rId6"/>
    <p:sldLayoutId id="2147484634" r:id="rId7"/>
    <p:sldLayoutId id="2147484635" r:id="rId8"/>
    <p:sldLayoutId id="2147484636" r:id="rId9"/>
    <p:sldLayoutId id="2147484637" r:id="rId10"/>
    <p:sldLayoutId id="2147484638" r:id="rId11"/>
    <p:sldLayoutId id="2147484639" r:id="rId12"/>
    <p:sldLayoutId id="214748464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18606305"/>
      </p:ext>
    </p:extLst>
  </p:cSld>
  <p:clrMap bg1="dk1" tx1="lt1" bg2="dk2" tx2="lt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163452475"/>
      </p:ext>
    </p:extLst>
  </p:cSld>
  <p:clrMap bg1="dk1" tx1="lt1" bg2="dk2" tx2="lt2" accent1="accent1" accent2="accent2" accent3="accent3" accent4="accent4" accent5="accent5" accent6="accent6" hlink="hlink" folHlink="folHlink"/>
  <p:sldLayoutIdLst>
    <p:sldLayoutId id="2147484152" r:id="rId1"/>
    <p:sldLayoutId id="2147484153" r:id="rId2"/>
    <p:sldLayoutId id="2147484154" r:id="rId3"/>
    <p:sldLayoutId id="2147484155" r:id="rId4"/>
    <p:sldLayoutId id="2147484156" r:id="rId5"/>
    <p:sldLayoutId id="2147484157" r:id="rId6"/>
    <p:sldLayoutId id="2147484158" r:id="rId7"/>
    <p:sldLayoutId id="2147484159" r:id="rId8"/>
    <p:sldLayoutId id="2147484160" r:id="rId9"/>
    <p:sldLayoutId id="2147484161" r:id="rId10"/>
    <p:sldLayoutId id="2147484162" r:id="rId11"/>
    <p:sldLayoutId id="2147484163" r:id="rId12"/>
    <p:sldLayoutId id="214748416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252323448"/>
      </p:ext>
    </p:extLst>
  </p:cSld>
  <p:clrMap bg1="dk1" tx1="lt1" bg2="dk2" tx2="lt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3" r:id="rId8"/>
    <p:sldLayoutId id="2147484664" r:id="rId9"/>
    <p:sldLayoutId id="2147484665" r:id="rId10"/>
    <p:sldLayoutId id="2147484666" r:id="rId11"/>
    <p:sldLayoutId id="2147484667" r:id="rId12"/>
    <p:sldLayoutId id="214748466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57410940"/>
      </p:ext>
    </p:extLst>
  </p:cSld>
  <p:clrMap bg1="dk1" tx1="lt1" bg2="dk2" tx2="lt2" accent1="accent1" accent2="accent2" accent3="accent3" accent4="accent4" accent5="accent5" accent6="accent6" hlink="hlink" folHlink="folHlink"/>
  <p:sldLayoutIdLst>
    <p:sldLayoutId id="2147484670" r:id="rId1"/>
    <p:sldLayoutId id="2147484671" r:id="rId2"/>
    <p:sldLayoutId id="2147484672" r:id="rId3"/>
    <p:sldLayoutId id="2147484673" r:id="rId4"/>
    <p:sldLayoutId id="2147484674" r:id="rId5"/>
    <p:sldLayoutId id="2147484675" r:id="rId6"/>
    <p:sldLayoutId id="2147484676" r:id="rId7"/>
    <p:sldLayoutId id="2147484677" r:id="rId8"/>
    <p:sldLayoutId id="2147484678" r:id="rId9"/>
    <p:sldLayoutId id="2147484679" r:id="rId10"/>
    <p:sldLayoutId id="2147484680" r:id="rId11"/>
    <p:sldLayoutId id="2147484681" r:id="rId12"/>
    <p:sldLayoutId id="214748468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510007353"/>
      </p:ext>
    </p:extLst>
  </p:cSld>
  <p:clrMap bg1="dk1" tx1="lt1" bg2="dk2" tx2="lt2" accent1="accent1" accent2="accent2" accent3="accent3" accent4="accent4" accent5="accent5" accent6="accent6" hlink="hlink" folHlink="folHlink"/>
  <p:sldLayoutIdLst>
    <p:sldLayoutId id="2147484684" r:id="rId1"/>
    <p:sldLayoutId id="2147484685" r:id="rId2"/>
    <p:sldLayoutId id="2147484686" r:id="rId3"/>
    <p:sldLayoutId id="2147484687" r:id="rId4"/>
    <p:sldLayoutId id="2147484688" r:id="rId5"/>
    <p:sldLayoutId id="2147484689" r:id="rId6"/>
    <p:sldLayoutId id="2147484690" r:id="rId7"/>
    <p:sldLayoutId id="2147484691" r:id="rId8"/>
    <p:sldLayoutId id="2147484692" r:id="rId9"/>
    <p:sldLayoutId id="2147484693" r:id="rId10"/>
    <p:sldLayoutId id="2147484694" r:id="rId11"/>
    <p:sldLayoutId id="2147484695" r:id="rId12"/>
    <p:sldLayoutId id="214748469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26269919"/>
      </p:ext>
    </p:extLst>
  </p:cSld>
  <p:clrMap bg1="dk1" tx1="lt1" bg2="dk2" tx2="lt2" accent1="accent1" accent2="accent2" accent3="accent3" accent4="accent4" accent5="accent5" accent6="accent6" hlink="hlink" folHlink="folHlink"/>
  <p:sldLayoutIdLst>
    <p:sldLayoutId id="2147484698" r:id="rId1"/>
    <p:sldLayoutId id="2147484699" r:id="rId2"/>
    <p:sldLayoutId id="2147484700" r:id="rId3"/>
    <p:sldLayoutId id="2147484701" r:id="rId4"/>
    <p:sldLayoutId id="2147484702" r:id="rId5"/>
    <p:sldLayoutId id="2147484703" r:id="rId6"/>
    <p:sldLayoutId id="2147484704" r:id="rId7"/>
    <p:sldLayoutId id="2147484705" r:id="rId8"/>
    <p:sldLayoutId id="2147484706" r:id="rId9"/>
    <p:sldLayoutId id="2147484707" r:id="rId10"/>
    <p:sldLayoutId id="2147484708" r:id="rId11"/>
    <p:sldLayoutId id="2147484709" r:id="rId12"/>
    <p:sldLayoutId id="214748471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9646184"/>
      </p:ext>
    </p:extLst>
  </p:cSld>
  <p:clrMap bg1="dk1" tx1="lt1" bg2="dk2" tx2="lt2" accent1="accent1" accent2="accent2" accent3="accent3" accent4="accent4" accent5="accent5" accent6="accent6" hlink="hlink" folHlink="folHlink"/>
  <p:sldLayoutIdLst>
    <p:sldLayoutId id="2147484712" r:id="rId1"/>
    <p:sldLayoutId id="2147484713" r:id="rId2"/>
    <p:sldLayoutId id="2147484714" r:id="rId3"/>
    <p:sldLayoutId id="2147484715" r:id="rId4"/>
    <p:sldLayoutId id="2147484716" r:id="rId5"/>
    <p:sldLayoutId id="2147484717" r:id="rId6"/>
    <p:sldLayoutId id="2147484718" r:id="rId7"/>
    <p:sldLayoutId id="2147484719" r:id="rId8"/>
    <p:sldLayoutId id="2147484720" r:id="rId9"/>
    <p:sldLayoutId id="2147484721" r:id="rId10"/>
    <p:sldLayoutId id="2147484722" r:id="rId11"/>
    <p:sldLayoutId id="2147484723" r:id="rId12"/>
    <p:sldLayoutId id="214748472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911553484"/>
      </p:ext>
    </p:extLst>
  </p:cSld>
  <p:clrMap bg1="dk1" tx1="lt1" bg2="dk2" tx2="lt2" accent1="accent1" accent2="accent2" accent3="accent3" accent4="accent4" accent5="accent5" accent6="accent6" hlink="hlink" folHlink="folHlink"/>
  <p:sldLayoutIdLst>
    <p:sldLayoutId id="2147484726" r:id="rId1"/>
    <p:sldLayoutId id="2147484727" r:id="rId2"/>
    <p:sldLayoutId id="2147484728" r:id="rId3"/>
    <p:sldLayoutId id="2147484729" r:id="rId4"/>
    <p:sldLayoutId id="2147484730" r:id="rId5"/>
    <p:sldLayoutId id="2147484731" r:id="rId6"/>
    <p:sldLayoutId id="2147484732" r:id="rId7"/>
    <p:sldLayoutId id="2147484733" r:id="rId8"/>
    <p:sldLayoutId id="2147484734" r:id="rId9"/>
    <p:sldLayoutId id="2147484735" r:id="rId10"/>
    <p:sldLayoutId id="2147484736" r:id="rId11"/>
    <p:sldLayoutId id="2147484737" r:id="rId12"/>
    <p:sldLayoutId id="214748473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271223508"/>
      </p:ext>
    </p:extLst>
  </p:cSld>
  <p:clrMap bg1="dk1" tx1="lt1" bg2="dk2" tx2="lt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 id="2147484751" r:id="rId12"/>
    <p:sldLayoutId id="214748475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173672424"/>
      </p:ext>
    </p:extLst>
  </p:cSld>
  <p:clrMap bg1="dk1" tx1="lt1" bg2="dk2" tx2="lt2" accent1="accent1" accent2="accent2" accent3="accent3" accent4="accent4" accent5="accent5" accent6="accent6" hlink="hlink" folHlink="folHlink"/>
  <p:sldLayoutIdLst>
    <p:sldLayoutId id="2147484754" r:id="rId1"/>
    <p:sldLayoutId id="2147484755" r:id="rId2"/>
    <p:sldLayoutId id="2147484756" r:id="rId3"/>
    <p:sldLayoutId id="2147484757" r:id="rId4"/>
    <p:sldLayoutId id="2147484758" r:id="rId5"/>
    <p:sldLayoutId id="2147484759" r:id="rId6"/>
    <p:sldLayoutId id="2147484760" r:id="rId7"/>
    <p:sldLayoutId id="2147484761" r:id="rId8"/>
    <p:sldLayoutId id="2147484762" r:id="rId9"/>
    <p:sldLayoutId id="2147484763" r:id="rId10"/>
    <p:sldLayoutId id="2147484764" r:id="rId11"/>
    <p:sldLayoutId id="2147484765" r:id="rId12"/>
    <p:sldLayoutId id="214748476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165887232"/>
      </p:ext>
    </p:extLst>
  </p:cSld>
  <p:clrMap bg1="dk1" tx1="lt1" bg2="dk2" tx2="lt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974005444"/>
      </p:ext>
    </p:extLst>
  </p:cSld>
  <p:clrMap bg1="dk1" tx1="lt1" bg2="dk2" tx2="lt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457044683"/>
      </p:ext>
    </p:extLst>
  </p:cSld>
  <p:clrMap bg1="dk1" tx1="lt1" bg2="dk2" tx2="lt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2" r:id="rId7"/>
    <p:sldLayoutId id="2147484173" r:id="rId8"/>
    <p:sldLayoutId id="2147484174" r:id="rId9"/>
    <p:sldLayoutId id="2147484175" r:id="rId10"/>
    <p:sldLayoutId id="2147484176" r:id="rId11"/>
    <p:sldLayoutId id="2147484177" r:id="rId12"/>
    <p:sldLayoutId id="214748417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529132251"/>
      </p:ext>
    </p:extLst>
  </p:cSld>
  <p:clrMap bg1="dk1" tx1="lt1" bg2="dk2" tx2="lt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729301175"/>
      </p:ext>
    </p:extLst>
  </p:cSld>
  <p:clrMap bg1="dk1" tx1="lt1" bg2="dk2" tx2="lt2" accent1="accent1" accent2="accent2" accent3="accent3" accent4="accent4" accent5="accent5" accent6="accent6" hlink="hlink" folHlink="folHlink"/>
  <p:sldLayoutIdLst>
    <p:sldLayoutId id="2147484810" r:id="rId1"/>
    <p:sldLayoutId id="2147484811" r:id="rId2"/>
    <p:sldLayoutId id="2147484812" r:id="rId3"/>
    <p:sldLayoutId id="2147484813" r:id="rId4"/>
    <p:sldLayoutId id="2147484814" r:id="rId5"/>
    <p:sldLayoutId id="2147484815" r:id="rId6"/>
    <p:sldLayoutId id="2147484816" r:id="rId7"/>
    <p:sldLayoutId id="2147484817" r:id="rId8"/>
    <p:sldLayoutId id="2147484818" r:id="rId9"/>
    <p:sldLayoutId id="2147484819" r:id="rId10"/>
    <p:sldLayoutId id="2147484820" r:id="rId11"/>
    <p:sldLayoutId id="2147484821" r:id="rId12"/>
    <p:sldLayoutId id="214748482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605014286"/>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249554555"/>
      </p:ext>
    </p:extLst>
  </p:cSld>
  <p:clrMap bg1="dk1" tx1="lt1" bg2="dk2" tx2="lt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85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121383215"/>
      </p:ext>
    </p:extLst>
  </p:cSld>
  <p:clrMap bg1="dk1" tx1="lt1" bg2="dk2" tx2="lt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647308785"/>
      </p:ext>
    </p:extLst>
  </p:cSld>
  <p:clrMap bg1="dk1" tx1="lt1" bg2="dk2" tx2="lt2" accent1="accent1" accent2="accent2" accent3="accent3" accent4="accent4" accent5="accent5" accent6="accent6" hlink="hlink" folHlink="folHlink"/>
  <p:sldLayoutIdLst>
    <p:sldLayoutId id="2147484866" r:id="rId1"/>
    <p:sldLayoutId id="2147484867" r:id="rId2"/>
    <p:sldLayoutId id="2147484868" r:id="rId3"/>
    <p:sldLayoutId id="2147484869" r:id="rId4"/>
    <p:sldLayoutId id="2147484870" r:id="rId5"/>
    <p:sldLayoutId id="2147484871" r:id="rId6"/>
    <p:sldLayoutId id="2147484872" r:id="rId7"/>
    <p:sldLayoutId id="2147484873" r:id="rId8"/>
    <p:sldLayoutId id="2147484874" r:id="rId9"/>
    <p:sldLayoutId id="2147484875" r:id="rId10"/>
    <p:sldLayoutId id="2147484876" r:id="rId11"/>
    <p:sldLayoutId id="2147484877" r:id="rId12"/>
    <p:sldLayoutId id="214748487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085879630"/>
      </p:ext>
    </p:extLst>
  </p:cSld>
  <p:clrMap bg1="dk1" tx1="lt1" bg2="dk2" tx2="lt2" accent1="accent1" accent2="accent2" accent3="accent3" accent4="accent4" accent5="accent5" accent6="accent6" hlink="hlink" folHlink="folHlink"/>
  <p:sldLayoutIdLst>
    <p:sldLayoutId id="2147484880" r:id="rId1"/>
    <p:sldLayoutId id="2147484881" r:id="rId2"/>
    <p:sldLayoutId id="2147484882" r:id="rId3"/>
    <p:sldLayoutId id="2147484883" r:id="rId4"/>
    <p:sldLayoutId id="2147484884" r:id="rId5"/>
    <p:sldLayoutId id="2147484885" r:id="rId6"/>
    <p:sldLayoutId id="2147484886" r:id="rId7"/>
    <p:sldLayoutId id="2147484887" r:id="rId8"/>
    <p:sldLayoutId id="2147484888" r:id="rId9"/>
    <p:sldLayoutId id="2147484889" r:id="rId10"/>
    <p:sldLayoutId id="2147484890" r:id="rId11"/>
    <p:sldLayoutId id="2147484891" r:id="rId12"/>
    <p:sldLayoutId id="214748489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264408458"/>
      </p:ext>
    </p:extLst>
  </p:cSld>
  <p:clrMap bg1="dk1" tx1="lt1" bg2="dk2" tx2="lt2" accent1="accent1" accent2="accent2" accent3="accent3" accent4="accent4" accent5="accent5" accent6="accent6" hlink="hlink" folHlink="folHlink"/>
  <p:sldLayoutIdLst>
    <p:sldLayoutId id="2147484894" r:id="rId1"/>
    <p:sldLayoutId id="2147484895" r:id="rId2"/>
    <p:sldLayoutId id="2147484896" r:id="rId3"/>
    <p:sldLayoutId id="2147484897" r:id="rId4"/>
    <p:sldLayoutId id="2147484898" r:id="rId5"/>
    <p:sldLayoutId id="2147484899" r:id="rId6"/>
    <p:sldLayoutId id="2147484900" r:id="rId7"/>
    <p:sldLayoutId id="2147484901" r:id="rId8"/>
    <p:sldLayoutId id="2147484902" r:id="rId9"/>
    <p:sldLayoutId id="2147484903" r:id="rId10"/>
    <p:sldLayoutId id="2147484904" r:id="rId11"/>
    <p:sldLayoutId id="2147484905" r:id="rId12"/>
    <p:sldLayoutId id="214748490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233920874"/>
      </p:ext>
    </p:extLst>
  </p:cSld>
  <p:clrMap bg1="dk1" tx1="lt1" bg2="dk2" tx2="lt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455262910"/>
      </p:ext>
    </p:extLst>
  </p:cSld>
  <p:clrMap bg1="dk1" tx1="lt1" bg2="dk2" tx2="lt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 id="2147484933" r:id="rId12"/>
    <p:sldLayoutId id="214748493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258395275"/>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662347064"/>
      </p:ext>
    </p:extLst>
  </p:cSld>
  <p:clrMap bg1="dk1" tx1="lt1" bg2="dk2" tx2="lt2" accent1="accent1" accent2="accent2" accent3="accent3" accent4="accent4" accent5="accent5" accent6="accent6" hlink="hlink" folHlink="folHlink"/>
  <p:sldLayoutIdLst>
    <p:sldLayoutId id="2147484936" r:id="rId1"/>
    <p:sldLayoutId id="2147484937" r:id="rId2"/>
    <p:sldLayoutId id="2147484938" r:id="rId3"/>
    <p:sldLayoutId id="2147484939" r:id="rId4"/>
    <p:sldLayoutId id="2147484940" r:id="rId5"/>
    <p:sldLayoutId id="2147484941" r:id="rId6"/>
    <p:sldLayoutId id="2147484942" r:id="rId7"/>
    <p:sldLayoutId id="2147484943" r:id="rId8"/>
    <p:sldLayoutId id="2147484944" r:id="rId9"/>
    <p:sldLayoutId id="2147484945" r:id="rId10"/>
    <p:sldLayoutId id="2147484946" r:id="rId11"/>
    <p:sldLayoutId id="2147484947" r:id="rId12"/>
    <p:sldLayoutId id="2147484948"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323702753"/>
      </p:ext>
    </p:extLst>
  </p:cSld>
  <p:clrMap bg1="dk1" tx1="lt1" bg2="dk2" tx2="lt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 id="2147484961" r:id="rId12"/>
    <p:sldLayoutId id="2147484962"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228086300"/>
      </p:ext>
    </p:extLst>
  </p:cSld>
  <p:clrMap bg1="dk1" tx1="lt1" bg2="dk2" tx2="lt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072234454"/>
      </p:ext>
    </p:extLst>
  </p:cSld>
  <p:clrMap bg1="dk1" tx1="lt1" bg2="dk2" tx2="lt2" accent1="accent1" accent2="accent2" accent3="accent3" accent4="accent4" accent5="accent5" accent6="accent6" hlink="hlink" folHlink="folHlink"/>
  <p:sldLayoutIdLst>
    <p:sldLayoutId id="2147484978" r:id="rId1"/>
    <p:sldLayoutId id="2147484979" r:id="rId2"/>
    <p:sldLayoutId id="2147484980" r:id="rId3"/>
    <p:sldLayoutId id="2147484981" r:id="rId4"/>
    <p:sldLayoutId id="2147484982" r:id="rId5"/>
    <p:sldLayoutId id="2147484983" r:id="rId6"/>
    <p:sldLayoutId id="2147484984" r:id="rId7"/>
    <p:sldLayoutId id="2147484985" r:id="rId8"/>
    <p:sldLayoutId id="2147484986" r:id="rId9"/>
    <p:sldLayoutId id="2147484987" r:id="rId10"/>
    <p:sldLayoutId id="2147484988" r:id="rId11"/>
    <p:sldLayoutId id="2147484989" r:id="rId12"/>
    <p:sldLayoutId id="214748499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544353739"/>
      </p:ext>
    </p:extLst>
  </p:cSld>
  <p:clrMap bg1="dk1" tx1="lt1" bg2="dk2" tx2="lt2" accent1="accent1" accent2="accent2" accent3="accent3" accent4="accent4" accent5="accent5" accent6="accent6" hlink="hlink" folHlink="folHlink"/>
  <p:sldLayoutIdLst>
    <p:sldLayoutId id="2147484992" r:id="rId1"/>
    <p:sldLayoutId id="2147484993" r:id="rId2"/>
    <p:sldLayoutId id="2147484994" r:id="rId3"/>
    <p:sldLayoutId id="2147484995" r:id="rId4"/>
    <p:sldLayoutId id="2147484996" r:id="rId5"/>
    <p:sldLayoutId id="2147484997" r:id="rId6"/>
    <p:sldLayoutId id="2147484998" r:id="rId7"/>
    <p:sldLayoutId id="2147484999" r:id="rId8"/>
    <p:sldLayoutId id="2147485000" r:id="rId9"/>
    <p:sldLayoutId id="2147485001" r:id="rId10"/>
    <p:sldLayoutId id="2147485002" r:id="rId11"/>
    <p:sldLayoutId id="2147485003" r:id="rId12"/>
    <p:sldLayoutId id="214748500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36398295"/>
      </p:ext>
    </p:extLst>
  </p:cSld>
  <p:clrMap bg1="dk1" tx1="lt1" bg2="dk2" tx2="lt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1938717631"/>
      </p:ext>
    </p:extLst>
  </p:cSld>
  <p:clrMap bg1="dk1" tx1="lt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10174288" cy="6173788"/>
            <a:chOff x="0" y="0"/>
            <a:chExt cx="5341" cy="3889"/>
          </a:xfrm>
        </p:grpSpPr>
        <p:sp>
          <p:nvSpPr>
            <p:cNvPr id="1032" name="Freeform 3"/>
            <p:cNvSpPr>
              <a:spLocks/>
            </p:cNvSpPr>
            <p:nvPr/>
          </p:nvSpPr>
          <p:spPr bwMode="auto">
            <a:xfrm>
              <a:off x="0" y="0"/>
              <a:ext cx="3863" cy="3889"/>
            </a:xfrm>
            <a:custGeom>
              <a:avLst/>
              <a:gdLst>
                <a:gd name="T0" fmla="*/ 3862 w 3863"/>
                <a:gd name="T1" fmla="*/ 3418 h 3889"/>
                <a:gd name="T2" fmla="*/ 457 w 3863"/>
                <a:gd name="T3" fmla="*/ 0 h 3889"/>
                <a:gd name="T4" fmla="*/ 0 w 3863"/>
                <a:gd name="T5" fmla="*/ 0 h 3889"/>
                <a:gd name="T6" fmla="*/ 0 w 3863"/>
                <a:gd name="T7" fmla="*/ 481 h 3889"/>
                <a:gd name="T8" fmla="*/ 3394 w 3863"/>
                <a:gd name="T9" fmla="*/ 3888 h 3889"/>
                <a:gd name="T10" fmla="*/ 3862 w 3863"/>
                <a:gd name="T11" fmla="*/ 3418 h 38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863" h="3889">
                  <a:moveTo>
                    <a:pt x="3862" y="3418"/>
                  </a:moveTo>
                  <a:lnTo>
                    <a:pt x="457" y="0"/>
                  </a:lnTo>
                  <a:lnTo>
                    <a:pt x="0" y="0"/>
                  </a:lnTo>
                  <a:lnTo>
                    <a:pt x="0" y="481"/>
                  </a:lnTo>
                  <a:lnTo>
                    <a:pt x="3394" y="3888"/>
                  </a:lnTo>
                  <a:lnTo>
                    <a:pt x="3862" y="3418"/>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3" name="Freeform 4"/>
            <p:cNvSpPr>
              <a:spLocks/>
            </p:cNvSpPr>
            <p:nvPr/>
          </p:nvSpPr>
          <p:spPr bwMode="auto">
            <a:xfrm>
              <a:off x="860" y="0"/>
              <a:ext cx="3394" cy="3223"/>
            </a:xfrm>
            <a:custGeom>
              <a:avLst/>
              <a:gdLst>
                <a:gd name="T0" fmla="*/ 370 w 3394"/>
                <a:gd name="T1" fmla="*/ 0 h 3223"/>
                <a:gd name="T2" fmla="*/ 3393 w 3394"/>
                <a:gd name="T3" fmla="*/ 3036 h 3223"/>
                <a:gd name="T4" fmla="*/ 3208 w 3394"/>
                <a:gd name="T5" fmla="*/ 3222 h 3223"/>
                <a:gd name="T6" fmla="*/ 0 w 3394"/>
                <a:gd name="T7" fmla="*/ 0 h 3223"/>
                <a:gd name="T8" fmla="*/ 370 w 3394"/>
                <a:gd name="T9" fmla="*/ 0 h 32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94" h="3223">
                  <a:moveTo>
                    <a:pt x="370" y="0"/>
                  </a:moveTo>
                  <a:lnTo>
                    <a:pt x="3393" y="3036"/>
                  </a:lnTo>
                  <a:lnTo>
                    <a:pt x="3208" y="3222"/>
                  </a:lnTo>
                  <a:lnTo>
                    <a:pt x="0" y="0"/>
                  </a:lnTo>
                  <a:lnTo>
                    <a:pt x="37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4" name="Freeform 5"/>
            <p:cNvSpPr>
              <a:spLocks/>
            </p:cNvSpPr>
            <p:nvPr/>
          </p:nvSpPr>
          <p:spPr bwMode="auto">
            <a:xfrm>
              <a:off x="2187" y="0"/>
              <a:ext cx="2859" cy="2556"/>
            </a:xfrm>
            <a:custGeom>
              <a:avLst/>
              <a:gdLst>
                <a:gd name="T0" fmla="*/ 630 w 2859"/>
                <a:gd name="T1" fmla="*/ 0 h 2556"/>
                <a:gd name="T2" fmla="*/ 2858 w 2859"/>
                <a:gd name="T3" fmla="*/ 2238 h 2556"/>
                <a:gd name="T4" fmla="*/ 2543 w 2859"/>
                <a:gd name="T5" fmla="*/ 2555 h 2556"/>
                <a:gd name="T6" fmla="*/ 0 w 2859"/>
                <a:gd name="T7" fmla="*/ 0 h 2556"/>
                <a:gd name="T8" fmla="*/ 630 w 2859"/>
                <a:gd name="T9" fmla="*/ 0 h 25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59" h="2556">
                  <a:moveTo>
                    <a:pt x="630" y="0"/>
                  </a:moveTo>
                  <a:lnTo>
                    <a:pt x="2858" y="2238"/>
                  </a:lnTo>
                  <a:lnTo>
                    <a:pt x="2543" y="2555"/>
                  </a:lnTo>
                  <a:lnTo>
                    <a:pt x="0" y="0"/>
                  </a:lnTo>
                  <a:lnTo>
                    <a:pt x="63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sp>
          <p:nvSpPr>
            <p:cNvPr id="1035" name="Freeform 6"/>
            <p:cNvSpPr>
              <a:spLocks/>
            </p:cNvSpPr>
            <p:nvPr/>
          </p:nvSpPr>
          <p:spPr bwMode="auto">
            <a:xfrm>
              <a:off x="3055" y="0"/>
              <a:ext cx="2286" cy="2121"/>
            </a:xfrm>
            <a:custGeom>
              <a:avLst/>
              <a:gdLst>
                <a:gd name="T0" fmla="*/ 0 w 2286"/>
                <a:gd name="T1" fmla="*/ 0 h 2121"/>
                <a:gd name="T2" fmla="*/ 2111 w 2286"/>
                <a:gd name="T3" fmla="*/ 2120 h 2121"/>
                <a:gd name="T4" fmla="*/ 2285 w 2286"/>
                <a:gd name="T5" fmla="*/ 1945 h 2121"/>
                <a:gd name="T6" fmla="*/ 348 w 2286"/>
                <a:gd name="T7" fmla="*/ 0 h 2121"/>
                <a:gd name="T8" fmla="*/ 0 w 2286"/>
                <a:gd name="T9" fmla="*/ 0 h 21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6" h="2121">
                  <a:moveTo>
                    <a:pt x="0" y="0"/>
                  </a:moveTo>
                  <a:lnTo>
                    <a:pt x="2111" y="2120"/>
                  </a:lnTo>
                  <a:lnTo>
                    <a:pt x="2285" y="1945"/>
                  </a:lnTo>
                  <a:lnTo>
                    <a:pt x="348" y="0"/>
                  </a:lnTo>
                  <a:lnTo>
                    <a:pt x="0" y="0"/>
                  </a:lnTo>
                </a:path>
              </a:pathLst>
            </a:custGeom>
            <a:solidFill>
              <a:schemeClr val="bg1">
                <a:alpha val="50195"/>
              </a:schemeClr>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solidFill>
                  <a:srgbClr val="FFFFFF"/>
                </a:solidFill>
              </a:endParaRPr>
            </a:p>
          </p:txBody>
        </p:sp>
      </p:grpSp>
      <p:sp>
        <p:nvSpPr>
          <p:cNvPr id="3079" name="Rectangle 7">
            <a:extLst>
              <a:ext uri="{FF2B5EF4-FFF2-40B4-BE49-F238E27FC236}"/>
            </a:extLst>
          </p:cNvPr>
          <p:cNvSpPr>
            <a:spLocks noGrp="1" noChangeArrowheads="1"/>
          </p:cNvSpPr>
          <p:nvPr>
            <p:ph type="title"/>
          </p:nvPr>
        </p:nvSpPr>
        <p:spPr bwMode="auto">
          <a:xfrm>
            <a:off x="822325" y="228600"/>
            <a:ext cx="93281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3080" name="Rectangle 8">
            <a:extLst>
              <a:ext uri="{FF2B5EF4-FFF2-40B4-BE49-F238E27FC236}"/>
            </a:extLst>
          </p:cNvPr>
          <p:cNvSpPr>
            <a:spLocks noGrp="1" noChangeArrowheads="1"/>
          </p:cNvSpPr>
          <p:nvPr>
            <p:ph type="dt" sz="half" idx="2"/>
          </p:nvPr>
        </p:nvSpPr>
        <p:spPr bwMode="auto">
          <a:xfrm>
            <a:off x="82232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50000"/>
              </a:spcBef>
              <a:defRPr sz="1400"/>
            </a:lvl1pPr>
          </a:lstStyle>
          <a:p>
            <a:pPr>
              <a:defRPr/>
            </a:pPr>
            <a:endParaRPr lang="en-US" altLang="en-US">
              <a:solidFill>
                <a:srgbClr val="FFFFFF"/>
              </a:solidFill>
            </a:endParaRPr>
          </a:p>
        </p:txBody>
      </p:sp>
      <p:sp>
        <p:nvSpPr>
          <p:cNvPr id="3081" name="Rectangle 9">
            <a:extLst>
              <a:ext uri="{FF2B5EF4-FFF2-40B4-BE49-F238E27FC236}"/>
            </a:extLst>
          </p:cNvPr>
          <p:cNvSpPr>
            <a:spLocks noGrp="1" noChangeArrowheads="1"/>
          </p:cNvSpPr>
          <p:nvPr>
            <p:ph type="ftr" sz="quarter" idx="3"/>
          </p:nvPr>
        </p:nvSpPr>
        <p:spPr bwMode="auto">
          <a:xfrm>
            <a:off x="3749675" y="6248400"/>
            <a:ext cx="3473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50000"/>
              </a:spcBef>
              <a:defRPr sz="1400"/>
            </a:lvl1pPr>
          </a:lstStyle>
          <a:p>
            <a:pPr>
              <a:defRPr/>
            </a:pPr>
            <a:endParaRPr lang="en-US" altLang="en-US">
              <a:solidFill>
                <a:srgbClr val="FFFFFF"/>
              </a:solidFill>
            </a:endParaRPr>
          </a:p>
        </p:txBody>
      </p:sp>
      <p:sp>
        <p:nvSpPr>
          <p:cNvPr id="3082" name="Rectangle 10">
            <a:extLst>
              <a:ext uri="{FF2B5EF4-FFF2-40B4-BE49-F238E27FC236}"/>
            </a:extLst>
          </p:cNvPr>
          <p:cNvSpPr>
            <a:spLocks noGrp="1" noChangeArrowheads="1"/>
          </p:cNvSpPr>
          <p:nvPr>
            <p:ph type="sldNum" sz="quarter" idx="4"/>
          </p:nvPr>
        </p:nvSpPr>
        <p:spPr bwMode="auto">
          <a:xfrm>
            <a:off x="7864475" y="62484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50000"/>
              </a:spcBef>
              <a:defRPr sz="1400"/>
            </a:lvl1pPr>
          </a:lstStyle>
          <a:p>
            <a:pPr>
              <a:defRPr/>
            </a:pPr>
            <a:fld id="{CEC8A7DA-F759-49CA-BD46-9F5328E2AC8F}" type="slidenum">
              <a:rPr lang="en-US" altLang="en-US">
                <a:solidFill>
                  <a:srgbClr val="FFFFFF"/>
                </a:solidFill>
              </a:rPr>
              <a:pPr>
                <a:defRPr/>
              </a:pPr>
              <a:t>‹#›</a:t>
            </a:fld>
            <a:endParaRPr lang="en-US" altLang="en-US">
              <a:solidFill>
                <a:srgbClr val="FFFFFF"/>
              </a:solidFill>
            </a:endParaRPr>
          </a:p>
        </p:txBody>
      </p:sp>
      <p:sp>
        <p:nvSpPr>
          <p:cNvPr id="3083" name="Rectangle 11">
            <a:extLst>
              <a:ext uri="{FF2B5EF4-FFF2-40B4-BE49-F238E27FC236}"/>
            </a:extLst>
          </p:cNvPr>
          <p:cNvSpPr>
            <a:spLocks noGrp="1" noChangeArrowheads="1"/>
          </p:cNvSpPr>
          <p:nvPr>
            <p:ph type="body" idx="1"/>
          </p:nvPr>
        </p:nvSpPr>
        <p:spPr bwMode="auto">
          <a:xfrm>
            <a:off x="822325" y="1641475"/>
            <a:ext cx="932815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Tree>
    <p:extLst>
      <p:ext uri="{BB962C8B-B14F-4D97-AF65-F5344CB8AC3E}">
        <p14:creationId xmlns:p14="http://schemas.microsoft.com/office/powerpoint/2010/main" val="2226323455"/>
      </p:ext>
    </p:extLst>
  </p:cSld>
  <p:clrMap bg1="dk1" tx1="lt1" bg2="dk2" tx2="lt2" accent1="accent1" accent2="accent2" accent3="accent3" accent4="accent4" accent5="accent5" accent6="accent6" hlink="hlink" folHlink="folHlink"/>
  <p:sldLayoutIdLst>
    <p:sldLayoutId id="2147484222" r:id="rId1"/>
    <p:sldLayoutId id="2147484223" r:id="rId2"/>
    <p:sldLayoutId id="2147484224" r:id="rId3"/>
    <p:sldLayoutId id="2147484225" r:id="rId4"/>
    <p:sldLayoutId id="2147484226" r:id="rId5"/>
    <p:sldLayoutId id="2147484227" r:id="rId6"/>
    <p:sldLayoutId id="2147484228" r:id="rId7"/>
    <p:sldLayoutId id="2147484229" r:id="rId8"/>
    <p:sldLayoutId id="2147484230" r:id="rId9"/>
    <p:sldLayoutId id="2147484231" r:id="rId10"/>
    <p:sldLayoutId id="2147484232" r:id="rId11"/>
    <p:sldLayoutId id="2147484233" r:id="rId12"/>
    <p:sldLayoutId id="2147484234" r:id="rId13"/>
  </p:sldLayoutIdLst>
  <p:txStyles>
    <p:title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2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2.png"/><Relationship Id="rId1" Type="http://schemas.openxmlformats.org/officeDocument/2006/relationships/slideLayout" Target="../slideLayouts/slideLayout643.xml"/><Relationship Id="rId5" Type="http://schemas.microsoft.com/office/2007/relationships/hdphoto" Target="../media/hdphoto2.wdp"/><Relationship Id="rId4" Type="http://schemas.openxmlformats.org/officeDocument/2006/relationships/image" Target="../media/image143.png"/></Relationships>
</file>

<file path=ppt/slides/_rels/slide10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2.png"/><Relationship Id="rId1" Type="http://schemas.openxmlformats.org/officeDocument/2006/relationships/slideLayout" Target="../slideLayouts/slideLayout652.xml"/><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142.png"/><Relationship Id="rId1" Type="http://schemas.openxmlformats.org/officeDocument/2006/relationships/slideLayout" Target="../slideLayouts/slideLayout669.xml"/><Relationship Id="rId4" Type="http://schemas.openxmlformats.org/officeDocument/2006/relationships/image" Target="../media/image145.png"/></Relationships>
</file>

<file path=ppt/slides/_rels/slide10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6.png"/><Relationship Id="rId1" Type="http://schemas.openxmlformats.org/officeDocument/2006/relationships/slideLayout" Target="../slideLayouts/slideLayout678.xml"/><Relationship Id="rId5" Type="http://schemas.openxmlformats.org/officeDocument/2006/relationships/image" Target="../media/image147.png"/><Relationship Id="rId4" Type="http://schemas.openxmlformats.org/officeDocument/2006/relationships/image" Target="../media/image680.png"/></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91.xml"/></Relationships>
</file>

<file path=ppt/slides/_rels/slide107.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70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17.xml"/></Relationships>
</file>

<file path=ppt/slides/_rels/slide10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73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2.png"/><Relationship Id="rId12" Type="http://schemas.openxmlformats.org/officeDocument/2006/relationships/image" Target="../media/image154.png"/><Relationship Id="rId2" Type="http://schemas.openxmlformats.org/officeDocument/2006/relationships/image" Target="../media/image151.png"/><Relationship Id="rId1" Type="http://schemas.openxmlformats.org/officeDocument/2006/relationships/slideLayout" Target="../slideLayouts/slideLayout743.xml"/><Relationship Id="rId11" Type="http://schemas.openxmlformats.org/officeDocument/2006/relationships/image" Target="../media/image82.png"/><Relationship Id="rId4" Type="http://schemas.openxmlformats.org/officeDocument/2006/relationships/image" Target="../media/image153.png"/></Relationships>
</file>

<file path=ppt/slides/_rels/slide11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61.xml"/></Relationships>
</file>

<file path=ppt/slides/_rels/slide1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6.png"/><Relationship Id="rId1" Type="http://schemas.openxmlformats.org/officeDocument/2006/relationships/slideLayout" Target="../slideLayouts/slideLayout774.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82.xml"/><Relationship Id="rId6" Type="http://schemas.openxmlformats.org/officeDocument/2006/relationships/image" Target="../media/image161.jpg"/><Relationship Id="rId5" Type="http://schemas.openxmlformats.org/officeDocument/2006/relationships/image" Target="../media/image160.png"/><Relationship Id="rId4" Type="http://schemas.openxmlformats.org/officeDocument/2006/relationships/image" Target="../media/image159.png"/></Relationships>
</file>

<file path=ppt/slides/_rels/slide11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95.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808.xml"/><Relationship Id="rId5" Type="http://schemas.openxmlformats.org/officeDocument/2006/relationships/image" Target="../media/image167.png"/><Relationship Id="rId4" Type="http://schemas.openxmlformats.org/officeDocument/2006/relationships/image" Target="../media/image164.png"/></Relationships>
</file>

<file path=ppt/slides/_rels/slide11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142.png"/><Relationship Id="rId1" Type="http://schemas.openxmlformats.org/officeDocument/2006/relationships/slideLayout" Target="../slideLayouts/slideLayout821.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0.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2.gi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3.bin"/><Relationship Id="rId4" Type="http://schemas.openxmlformats.org/officeDocument/2006/relationships/image" Target="../media/image40.wmf"/></Relationships>
</file>

<file path=ppt/slides/_rels/slide22.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4.wmf"/></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5.wmf"/><Relationship Id="rId5" Type="http://schemas.openxmlformats.org/officeDocument/2006/relationships/oleObject" Target="../embeddings/oleObject6.bin"/><Relationship Id="rId4" Type="http://schemas.openxmlformats.org/officeDocument/2006/relationships/image" Target="../media/image44.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45.wmf"/><Relationship Id="rId5" Type="http://schemas.openxmlformats.org/officeDocument/2006/relationships/oleObject" Target="../embeddings/oleObject8.bin"/><Relationship Id="rId4" Type="http://schemas.openxmlformats.org/officeDocument/2006/relationships/image" Target="../media/image44.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46.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8.wmf"/><Relationship Id="rId5" Type="http://schemas.openxmlformats.org/officeDocument/2006/relationships/oleObject" Target="../embeddings/oleObject11.bin"/><Relationship Id="rId4" Type="http://schemas.openxmlformats.org/officeDocument/2006/relationships/image" Target="../media/image47.wmf"/></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9.wmf"/><Relationship Id="rId5" Type="http://schemas.openxmlformats.org/officeDocument/2006/relationships/oleObject" Target="../embeddings/oleObject13.bin"/><Relationship Id="rId4" Type="http://schemas.openxmlformats.org/officeDocument/2006/relationships/image" Target="../media/image47.wmf"/></Relationships>
</file>

<file path=ppt/slides/_rels/slide41.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9.wmf"/><Relationship Id="rId5" Type="http://schemas.openxmlformats.org/officeDocument/2006/relationships/oleObject" Target="../embeddings/oleObject16.bin"/><Relationship Id="rId10" Type="http://schemas.openxmlformats.org/officeDocument/2006/relationships/image" Target="../media/image50.wmf"/><Relationship Id="rId4" Type="http://schemas.openxmlformats.org/officeDocument/2006/relationships/image" Target="../media/image47.wmf"/><Relationship Id="rId9" Type="http://schemas.openxmlformats.org/officeDocument/2006/relationships/oleObject" Target="../embeddings/oleObject18.bin"/></Relationships>
</file>

<file path=ppt/slides/_rels/slide42.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9.w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51.wmf"/><Relationship Id="rId4" Type="http://schemas.openxmlformats.org/officeDocument/2006/relationships/image" Target="../media/image47.wmf"/><Relationship Id="rId9" Type="http://schemas.openxmlformats.org/officeDocument/2006/relationships/oleObject" Target="../embeddings/oleObject22.bin"/></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2.wmf"/><Relationship Id="rId5" Type="http://schemas.openxmlformats.org/officeDocument/2006/relationships/oleObject" Target="../embeddings/oleObject25.bin"/><Relationship Id="rId4" Type="http://schemas.openxmlformats.org/officeDocument/2006/relationships/image" Target="../media/image48.wmf"/></Relationships>
</file>

<file path=ppt/slides/_rels/slide44.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27.bin"/><Relationship Id="rId4" Type="http://schemas.openxmlformats.org/officeDocument/2006/relationships/image" Target="../media/image48.wmf"/></Relationships>
</file>

<file path=ppt/slides/_rels/slide4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53.wmf"/><Relationship Id="rId5" Type="http://schemas.openxmlformats.org/officeDocument/2006/relationships/oleObject" Target="../embeddings/oleObject30.bin"/><Relationship Id="rId10" Type="http://schemas.openxmlformats.org/officeDocument/2006/relationships/image" Target="../media/image55.wmf"/><Relationship Id="rId4" Type="http://schemas.openxmlformats.org/officeDocument/2006/relationships/image" Target="../media/image48.wmf"/><Relationship Id="rId9"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33.bin"/><Relationship Id="rId7" Type="http://schemas.openxmlformats.org/officeDocument/2006/relationships/oleObject" Target="../embeddings/oleObject35.bin"/><Relationship Id="rId12" Type="http://schemas.openxmlformats.org/officeDocument/2006/relationships/image" Target="../media/image56.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53.wmf"/><Relationship Id="rId11" Type="http://schemas.openxmlformats.org/officeDocument/2006/relationships/oleObject" Target="../embeddings/oleObject37.bin"/><Relationship Id="rId5" Type="http://schemas.openxmlformats.org/officeDocument/2006/relationships/oleObject" Target="../embeddings/oleObject34.bin"/><Relationship Id="rId10" Type="http://schemas.openxmlformats.org/officeDocument/2006/relationships/image" Target="../media/image55.wmf"/><Relationship Id="rId4" Type="http://schemas.openxmlformats.org/officeDocument/2006/relationships/image" Target="../media/image48.wmf"/><Relationship Id="rId9" Type="http://schemas.openxmlformats.org/officeDocument/2006/relationships/oleObject" Target="../embeddings/oleObject36.bin"/></Relationships>
</file>

<file path=ppt/slides/_rels/slide47.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43.bin"/><Relationship Id="rId3" Type="http://schemas.openxmlformats.org/officeDocument/2006/relationships/oleObject" Target="../embeddings/oleObject38.bin"/><Relationship Id="rId7" Type="http://schemas.openxmlformats.org/officeDocument/2006/relationships/oleObject" Target="../embeddings/oleObject40.bin"/><Relationship Id="rId12"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3.wmf"/><Relationship Id="rId11" Type="http://schemas.openxmlformats.org/officeDocument/2006/relationships/oleObject" Target="../embeddings/oleObject42.bin"/><Relationship Id="rId5" Type="http://schemas.openxmlformats.org/officeDocument/2006/relationships/oleObject" Target="../embeddings/oleObject39.bin"/><Relationship Id="rId10" Type="http://schemas.openxmlformats.org/officeDocument/2006/relationships/image" Target="../media/image56.wmf"/><Relationship Id="rId4" Type="http://schemas.openxmlformats.org/officeDocument/2006/relationships/image" Target="../media/image48.wmf"/><Relationship Id="rId9" Type="http://schemas.openxmlformats.org/officeDocument/2006/relationships/oleObject" Target="../embeddings/oleObject41.bin"/><Relationship Id="rId14" Type="http://schemas.openxmlformats.org/officeDocument/2006/relationships/image" Target="../media/image55.wmf"/></Relationships>
</file>

<file path=ppt/slides/_rels/slide48.xml.rels><?xml version="1.0" encoding="UTF-8" standalone="yes"?>
<Relationships xmlns="http://schemas.openxmlformats.org/package/2006/relationships"><Relationship Id="rId8" Type="http://schemas.openxmlformats.org/officeDocument/2006/relationships/image" Target="../media/image54.w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7.wmf"/><Relationship Id="rId2" Type="http://schemas.openxmlformats.org/officeDocument/2006/relationships/slideLayout" Target="../slideLayouts/slideLayout2.xml"/><Relationship Id="rId16" Type="http://schemas.openxmlformats.org/officeDocument/2006/relationships/image" Target="../media/image55.wmf"/><Relationship Id="rId1" Type="http://schemas.openxmlformats.org/officeDocument/2006/relationships/vmlDrawing" Target="../drawings/vmlDrawing16.vml"/><Relationship Id="rId6" Type="http://schemas.openxmlformats.org/officeDocument/2006/relationships/image" Target="../media/image53.wmf"/><Relationship Id="rId11" Type="http://schemas.openxmlformats.org/officeDocument/2006/relationships/oleObject" Target="../embeddings/oleObject48.bin"/><Relationship Id="rId5" Type="http://schemas.openxmlformats.org/officeDocument/2006/relationships/oleObject" Target="../embeddings/oleObject45.bin"/><Relationship Id="rId15" Type="http://schemas.openxmlformats.org/officeDocument/2006/relationships/oleObject" Target="../embeddings/oleObject50.bin"/><Relationship Id="rId10" Type="http://schemas.openxmlformats.org/officeDocument/2006/relationships/image" Target="../media/image56.wmf"/><Relationship Id="rId4" Type="http://schemas.openxmlformats.org/officeDocument/2006/relationships/image" Target="../media/image48.wmf"/><Relationship Id="rId9" Type="http://schemas.openxmlformats.org/officeDocument/2006/relationships/oleObject" Target="../embeddings/oleObject47.bin"/><Relationship Id="rId14" Type="http://schemas.openxmlformats.org/officeDocument/2006/relationships/image" Target="../media/image58.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59.wmf"/><Relationship Id="rId5" Type="http://schemas.openxmlformats.org/officeDocument/2006/relationships/oleObject" Target="../embeddings/oleObject52.bin"/><Relationship Id="rId4" Type="http://schemas.openxmlformats.org/officeDocument/2006/relationships/image" Target="../media/image48.wm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59.wmf"/><Relationship Id="rId5" Type="http://schemas.openxmlformats.org/officeDocument/2006/relationships/oleObject" Target="../embeddings/oleObject54.bin"/><Relationship Id="rId4" Type="http://schemas.openxmlformats.org/officeDocument/2006/relationships/image" Target="../media/image48.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60.wmf"/><Relationship Id="rId5" Type="http://schemas.openxmlformats.org/officeDocument/2006/relationships/oleObject" Target="../embeddings/oleObject56.bin"/><Relationship Id="rId4" Type="http://schemas.openxmlformats.org/officeDocument/2006/relationships/image" Target="../media/image59.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62.wmf"/><Relationship Id="rId5" Type="http://schemas.openxmlformats.org/officeDocument/2006/relationships/oleObject" Target="../embeddings/oleObject58.bin"/><Relationship Id="rId4" Type="http://schemas.openxmlformats.org/officeDocument/2006/relationships/image" Target="../media/image61.w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3.xml"/><Relationship Id="rId1" Type="http://schemas.openxmlformats.org/officeDocument/2006/relationships/vmlDrawing" Target="../drawings/vmlDrawing21.vml"/><Relationship Id="rId6" Type="http://schemas.openxmlformats.org/officeDocument/2006/relationships/image" Target="../media/image63.wmf"/><Relationship Id="rId5" Type="http://schemas.openxmlformats.org/officeDocument/2006/relationships/oleObject" Target="../embeddings/oleObject60.bin"/><Relationship Id="rId4" Type="http://schemas.openxmlformats.org/officeDocument/2006/relationships/image" Target="../media/image48.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8.xml"/><Relationship Id="rId1" Type="http://schemas.openxmlformats.org/officeDocument/2006/relationships/vmlDrawing" Target="../drawings/vmlDrawing22.vml"/><Relationship Id="rId4" Type="http://schemas.openxmlformats.org/officeDocument/2006/relationships/image" Target="../media/image64.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52.xml"/><Relationship Id="rId1" Type="http://schemas.openxmlformats.org/officeDocument/2006/relationships/vmlDrawing" Target="../drawings/vmlDrawing23.vml"/><Relationship Id="rId6" Type="http://schemas.openxmlformats.org/officeDocument/2006/relationships/image" Target="../media/image63.wmf"/><Relationship Id="rId5" Type="http://schemas.openxmlformats.org/officeDocument/2006/relationships/oleObject" Target="../embeddings/oleObject63.bin"/><Relationship Id="rId4" Type="http://schemas.openxmlformats.org/officeDocument/2006/relationships/image" Target="../media/image48.wmf"/></Relationships>
</file>

<file path=ppt/slides/_rels/slide57.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65.xml"/><Relationship Id="rId1" Type="http://schemas.openxmlformats.org/officeDocument/2006/relationships/vmlDrawing" Target="../drawings/vmlDrawing24.vml"/><Relationship Id="rId6" Type="http://schemas.openxmlformats.org/officeDocument/2006/relationships/image" Target="../media/image65.wmf"/><Relationship Id="rId5" Type="http://schemas.openxmlformats.org/officeDocument/2006/relationships/oleObject" Target="../embeddings/oleObject65.bin"/><Relationship Id="rId4" Type="http://schemas.openxmlformats.org/officeDocument/2006/relationships/image" Target="../media/image48.wmf"/></Relationships>
</file>

<file path=ppt/slides/_rels/slide58.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67.bin"/><Relationship Id="rId7" Type="http://schemas.openxmlformats.org/officeDocument/2006/relationships/oleObject" Target="../embeddings/oleObject69.bin"/><Relationship Id="rId2" Type="http://schemas.openxmlformats.org/officeDocument/2006/relationships/slideLayout" Target="../slideLayouts/slideLayout78.xml"/><Relationship Id="rId1" Type="http://schemas.openxmlformats.org/officeDocument/2006/relationships/vmlDrawing" Target="../drawings/vmlDrawing25.vml"/><Relationship Id="rId6" Type="http://schemas.openxmlformats.org/officeDocument/2006/relationships/image" Target="../media/image67.wmf"/><Relationship Id="rId5" Type="http://schemas.openxmlformats.org/officeDocument/2006/relationships/oleObject" Target="../embeddings/oleObject68.bin"/><Relationship Id="rId4" Type="http://schemas.openxmlformats.org/officeDocument/2006/relationships/image" Target="../media/image48.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91.xml"/><Relationship Id="rId1" Type="http://schemas.openxmlformats.org/officeDocument/2006/relationships/vmlDrawing" Target="../drawings/vmlDrawing26.vml"/><Relationship Id="rId6" Type="http://schemas.openxmlformats.org/officeDocument/2006/relationships/image" Target="../media/image68.wmf"/><Relationship Id="rId5" Type="http://schemas.openxmlformats.org/officeDocument/2006/relationships/oleObject" Target="../embeddings/oleObject71.bin"/><Relationship Id="rId4" Type="http://schemas.openxmlformats.org/officeDocument/2006/relationships/image" Target="../media/image66.wmf"/></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9.png"/><Relationship Id="rId3" Type="http://schemas.openxmlformats.org/officeDocument/2006/relationships/image" Target="../media/image23.png"/><Relationship Id="rId7" Type="http://schemas.openxmlformats.org/officeDocument/2006/relationships/image" Target="../media/image7.png"/><Relationship Id="rId12"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27.png"/><Relationship Id="rId5" Type="http://schemas.openxmlformats.org/officeDocument/2006/relationships/image" Target="../media/image25.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20.png"/><Relationship Id="rId14" Type="http://schemas.openxmlformats.org/officeDocument/2006/relationships/image" Target="../media/image30.png"/></Relationships>
</file>

<file path=ppt/slides/_rels/slide60.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slideLayout" Target="../slideLayouts/slideLayout97.xml"/><Relationship Id="rId1" Type="http://schemas.openxmlformats.org/officeDocument/2006/relationships/vmlDrawing" Target="../drawings/vmlDrawing27.vml"/><Relationship Id="rId6" Type="http://schemas.openxmlformats.org/officeDocument/2006/relationships/image" Target="../media/image70.wmf"/><Relationship Id="rId5" Type="http://schemas.openxmlformats.org/officeDocument/2006/relationships/oleObject" Target="../embeddings/oleObject73.bin"/><Relationship Id="rId4" Type="http://schemas.openxmlformats.org/officeDocument/2006/relationships/image" Target="../media/image69.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117.xml"/><Relationship Id="rId1" Type="http://schemas.openxmlformats.org/officeDocument/2006/relationships/vmlDrawing" Target="../drawings/vmlDrawing28.vml"/><Relationship Id="rId6" Type="http://schemas.openxmlformats.org/officeDocument/2006/relationships/image" Target="../media/image72.wmf"/><Relationship Id="rId5" Type="http://schemas.openxmlformats.org/officeDocument/2006/relationships/oleObject" Target="../embeddings/oleObject76.bin"/><Relationship Id="rId4" Type="http://schemas.openxmlformats.org/officeDocument/2006/relationships/image" Target="../media/image48.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30.xml"/><Relationship Id="rId1" Type="http://schemas.openxmlformats.org/officeDocument/2006/relationships/vmlDrawing" Target="../drawings/vmlDrawing29.vml"/><Relationship Id="rId6" Type="http://schemas.openxmlformats.org/officeDocument/2006/relationships/image" Target="../media/image73.wmf"/><Relationship Id="rId5" Type="http://schemas.openxmlformats.org/officeDocument/2006/relationships/oleObject" Target="../embeddings/oleObject78.bin"/><Relationship Id="rId4" Type="http://schemas.openxmlformats.org/officeDocument/2006/relationships/image" Target="../media/image48.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143.xml"/><Relationship Id="rId1" Type="http://schemas.openxmlformats.org/officeDocument/2006/relationships/vmlDrawing" Target="../drawings/vmlDrawing30.vml"/><Relationship Id="rId6" Type="http://schemas.openxmlformats.org/officeDocument/2006/relationships/image" Target="../media/image74.wmf"/><Relationship Id="rId5" Type="http://schemas.openxmlformats.org/officeDocument/2006/relationships/oleObject" Target="../embeddings/oleObject80.bin"/><Relationship Id="rId4" Type="http://schemas.openxmlformats.org/officeDocument/2006/relationships/image" Target="../media/image48.wmf"/></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50.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57.xml"/><Relationship Id="rId1" Type="http://schemas.openxmlformats.org/officeDocument/2006/relationships/tags" Target="../tags/tag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6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196.xml"/><Relationship Id="rId1" Type="http://schemas.openxmlformats.org/officeDocument/2006/relationships/vmlDrawing" Target="../drawings/vmlDrawing31.vml"/><Relationship Id="rId5" Type="http://schemas.openxmlformats.org/officeDocument/2006/relationships/image" Target="../media/image77.wmf"/><Relationship Id="rId4" Type="http://schemas.openxmlformats.org/officeDocument/2006/relationships/oleObject" Target="../embeddings/oleObject81.bin"/></Relationships>
</file>

<file path=ppt/slides/_rels/slide69.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oleObject" Target="../embeddings/oleObject82.bin"/><Relationship Id="rId7" Type="http://schemas.openxmlformats.org/officeDocument/2006/relationships/image" Target="../media/image270.png"/><Relationship Id="rId2" Type="http://schemas.openxmlformats.org/officeDocument/2006/relationships/slideLayout" Target="../slideLayouts/slideLayout209.xml"/><Relationship Id="rId1" Type="http://schemas.openxmlformats.org/officeDocument/2006/relationships/vmlDrawing" Target="../drawings/vmlDrawing32.vml"/><Relationship Id="rId6" Type="http://schemas.openxmlformats.org/officeDocument/2006/relationships/image" Target="../media/image79.wmf"/><Relationship Id="rId5" Type="http://schemas.openxmlformats.org/officeDocument/2006/relationships/oleObject" Target="../embeddings/oleObject83.bin"/><Relationship Id="rId4" Type="http://schemas.openxmlformats.org/officeDocument/2006/relationships/image" Target="../media/image78.wmf"/></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oleObject" Target="../embeddings/oleObject84.bin"/><Relationship Id="rId7" Type="http://schemas.openxmlformats.org/officeDocument/2006/relationships/image" Target="../media/image240.png"/><Relationship Id="rId2" Type="http://schemas.openxmlformats.org/officeDocument/2006/relationships/slideLayout" Target="../slideLayouts/slideLayout222.xml"/><Relationship Id="rId1" Type="http://schemas.openxmlformats.org/officeDocument/2006/relationships/vmlDrawing" Target="../drawings/vmlDrawing33.vml"/><Relationship Id="rId6" Type="http://schemas.openxmlformats.org/officeDocument/2006/relationships/image" Target="../media/image79.wmf"/><Relationship Id="rId11" Type="http://schemas.openxmlformats.org/officeDocument/2006/relationships/image" Target="../media/image300.png"/><Relationship Id="rId5" Type="http://schemas.openxmlformats.org/officeDocument/2006/relationships/oleObject" Target="../embeddings/oleObject85.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86.bin"/></Relationships>
</file>

<file path=ppt/slides/_rels/slide71.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81.wmf"/><Relationship Id="rId3" Type="http://schemas.openxmlformats.org/officeDocument/2006/relationships/oleObject" Target="../embeddings/oleObject87.bin"/><Relationship Id="rId7" Type="http://schemas.openxmlformats.org/officeDocument/2006/relationships/image" Target="../media/image320.png"/><Relationship Id="rId12" Type="http://schemas.openxmlformats.org/officeDocument/2006/relationships/oleObject" Target="../embeddings/oleObject90.bin"/><Relationship Id="rId2" Type="http://schemas.openxmlformats.org/officeDocument/2006/relationships/slideLayout" Target="../slideLayouts/slideLayout235.xml"/><Relationship Id="rId1" Type="http://schemas.openxmlformats.org/officeDocument/2006/relationships/vmlDrawing" Target="../drawings/vmlDrawing34.vml"/><Relationship Id="rId6" Type="http://schemas.openxmlformats.org/officeDocument/2006/relationships/image" Target="../media/image79.wmf"/><Relationship Id="rId11" Type="http://schemas.openxmlformats.org/officeDocument/2006/relationships/image" Target="../media/image300.png"/><Relationship Id="rId5" Type="http://schemas.openxmlformats.org/officeDocument/2006/relationships/oleObject" Target="../embeddings/oleObject88.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89.bin"/></Relationships>
</file>

<file path=ppt/slides/_rels/slide72.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82.wmf"/><Relationship Id="rId3" Type="http://schemas.openxmlformats.org/officeDocument/2006/relationships/oleObject" Target="../embeddings/oleObject91.bin"/><Relationship Id="rId7" Type="http://schemas.openxmlformats.org/officeDocument/2006/relationships/image" Target="../media/image340.png"/><Relationship Id="rId12" Type="http://schemas.openxmlformats.org/officeDocument/2006/relationships/oleObject" Target="../embeddings/oleObject94.bin"/><Relationship Id="rId2" Type="http://schemas.openxmlformats.org/officeDocument/2006/relationships/slideLayout" Target="../slideLayouts/slideLayout248.xml"/><Relationship Id="rId1" Type="http://schemas.openxmlformats.org/officeDocument/2006/relationships/vmlDrawing" Target="../drawings/vmlDrawing35.vml"/><Relationship Id="rId6" Type="http://schemas.openxmlformats.org/officeDocument/2006/relationships/image" Target="../media/image79.wmf"/><Relationship Id="rId11" Type="http://schemas.openxmlformats.org/officeDocument/2006/relationships/image" Target="../media/image300.png"/><Relationship Id="rId5" Type="http://schemas.openxmlformats.org/officeDocument/2006/relationships/oleObject" Target="../embeddings/oleObject92.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93.bin"/></Relationships>
</file>

<file path=ppt/slides/_rels/slide73.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oleObject" Target="../embeddings/oleObject98.bin"/><Relationship Id="rId3" Type="http://schemas.openxmlformats.org/officeDocument/2006/relationships/slideLayout" Target="../slideLayouts/slideLayout261.xml"/><Relationship Id="rId7" Type="http://schemas.openxmlformats.org/officeDocument/2006/relationships/image" Target="../media/image79.wmf"/><Relationship Id="rId12" Type="http://schemas.openxmlformats.org/officeDocument/2006/relationships/image" Target="../media/image300.png"/><Relationship Id="rId2" Type="http://schemas.openxmlformats.org/officeDocument/2006/relationships/audio" Target="file:///C:\Documents%20and%20Settings\needlemm\Desktop\music\A%20Camp%20-%2008%20-%20Algebra.mp3" TargetMode="External"/><Relationship Id="rId1" Type="http://schemas.openxmlformats.org/officeDocument/2006/relationships/vmlDrawing" Target="../drawings/vmlDrawing36.vml"/><Relationship Id="rId6" Type="http://schemas.openxmlformats.org/officeDocument/2006/relationships/oleObject" Target="../embeddings/oleObject96.bin"/><Relationship Id="rId11" Type="http://schemas.openxmlformats.org/officeDocument/2006/relationships/image" Target="../media/image80.wmf"/><Relationship Id="rId5" Type="http://schemas.openxmlformats.org/officeDocument/2006/relationships/image" Target="../media/image78.wmf"/><Relationship Id="rId15" Type="http://schemas.openxmlformats.org/officeDocument/2006/relationships/image" Target="../media/image83.png"/><Relationship Id="rId10" Type="http://schemas.openxmlformats.org/officeDocument/2006/relationships/oleObject" Target="../embeddings/oleObject97.bin"/><Relationship Id="rId4" Type="http://schemas.openxmlformats.org/officeDocument/2006/relationships/oleObject" Target="../embeddings/oleObject95.bin"/><Relationship Id="rId9" Type="http://schemas.openxmlformats.org/officeDocument/2006/relationships/image" Target="../media/image280.png"/><Relationship Id="rId14" Type="http://schemas.openxmlformats.org/officeDocument/2006/relationships/image" Target="../media/image82.wmf"/></Relationships>
</file>

<file path=ppt/slides/_rels/slide74.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84.wmf"/><Relationship Id="rId3" Type="http://schemas.openxmlformats.org/officeDocument/2006/relationships/oleObject" Target="../embeddings/oleObject99.bin"/><Relationship Id="rId7" Type="http://schemas.openxmlformats.org/officeDocument/2006/relationships/image" Target="../media/image380.png"/><Relationship Id="rId12" Type="http://schemas.openxmlformats.org/officeDocument/2006/relationships/oleObject" Target="../embeddings/oleObject102.bin"/><Relationship Id="rId2" Type="http://schemas.openxmlformats.org/officeDocument/2006/relationships/slideLayout" Target="../slideLayouts/slideLayout274.xml"/><Relationship Id="rId1" Type="http://schemas.openxmlformats.org/officeDocument/2006/relationships/vmlDrawing" Target="../drawings/vmlDrawing37.vml"/><Relationship Id="rId6" Type="http://schemas.openxmlformats.org/officeDocument/2006/relationships/image" Target="../media/image79.wmf"/><Relationship Id="rId11" Type="http://schemas.openxmlformats.org/officeDocument/2006/relationships/image" Target="../media/image390.png"/><Relationship Id="rId5" Type="http://schemas.openxmlformats.org/officeDocument/2006/relationships/oleObject" Target="../embeddings/oleObject100.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101.bin"/></Relationships>
</file>

<file path=ppt/slides/_rels/slide75.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85.wmf"/><Relationship Id="rId3" Type="http://schemas.openxmlformats.org/officeDocument/2006/relationships/oleObject" Target="../embeddings/oleObject103.bin"/><Relationship Id="rId7" Type="http://schemas.openxmlformats.org/officeDocument/2006/relationships/image" Target="../media/image41.png"/><Relationship Id="rId12" Type="http://schemas.openxmlformats.org/officeDocument/2006/relationships/oleObject" Target="../embeddings/oleObject106.bin"/><Relationship Id="rId2" Type="http://schemas.openxmlformats.org/officeDocument/2006/relationships/slideLayout" Target="../slideLayouts/slideLayout287.xml"/><Relationship Id="rId1" Type="http://schemas.openxmlformats.org/officeDocument/2006/relationships/vmlDrawing" Target="../drawings/vmlDrawing38.vml"/><Relationship Id="rId6" Type="http://schemas.openxmlformats.org/officeDocument/2006/relationships/image" Target="../media/image79.wmf"/><Relationship Id="rId11" Type="http://schemas.openxmlformats.org/officeDocument/2006/relationships/image" Target="../media/image300.png"/><Relationship Id="rId5" Type="http://schemas.openxmlformats.org/officeDocument/2006/relationships/oleObject" Target="../embeddings/oleObject104.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105.bin"/></Relationships>
</file>

<file path=ppt/slides/_rels/slide76.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86.wmf"/><Relationship Id="rId3" Type="http://schemas.openxmlformats.org/officeDocument/2006/relationships/oleObject" Target="../embeddings/oleObject107.bin"/><Relationship Id="rId7" Type="http://schemas.openxmlformats.org/officeDocument/2006/relationships/image" Target="../media/image240.png"/><Relationship Id="rId12" Type="http://schemas.openxmlformats.org/officeDocument/2006/relationships/oleObject" Target="../embeddings/oleObject110.bin"/><Relationship Id="rId2" Type="http://schemas.openxmlformats.org/officeDocument/2006/relationships/slideLayout" Target="../slideLayouts/slideLayout300.xml"/><Relationship Id="rId1" Type="http://schemas.openxmlformats.org/officeDocument/2006/relationships/vmlDrawing" Target="../drawings/vmlDrawing39.vml"/><Relationship Id="rId6" Type="http://schemas.openxmlformats.org/officeDocument/2006/relationships/image" Target="../media/image79.wmf"/><Relationship Id="rId11" Type="http://schemas.openxmlformats.org/officeDocument/2006/relationships/image" Target="../media/image43.png"/><Relationship Id="rId5" Type="http://schemas.openxmlformats.org/officeDocument/2006/relationships/oleObject" Target="../embeddings/oleObject108.bin"/><Relationship Id="rId10" Type="http://schemas.openxmlformats.org/officeDocument/2006/relationships/image" Target="../media/image80.wmf"/><Relationship Id="rId4" Type="http://schemas.openxmlformats.org/officeDocument/2006/relationships/image" Target="../media/image78.wmf"/><Relationship Id="rId9" Type="http://schemas.openxmlformats.org/officeDocument/2006/relationships/oleObject" Target="../embeddings/oleObject109.bin"/></Relationships>
</file>

<file path=ppt/slides/_rels/slide7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8.wmf"/><Relationship Id="rId2" Type="http://schemas.openxmlformats.org/officeDocument/2006/relationships/slideLayout" Target="../slideLayouts/slideLayout314.xml"/><Relationship Id="rId1" Type="http://schemas.openxmlformats.org/officeDocument/2006/relationships/vmlDrawing" Target="../drawings/vmlDrawing40.vml"/><Relationship Id="rId6" Type="http://schemas.openxmlformats.org/officeDocument/2006/relationships/oleObject" Target="../embeddings/oleObject112.bin"/><Relationship Id="rId5" Type="http://schemas.openxmlformats.org/officeDocument/2006/relationships/image" Target="../media/image87.wmf"/><Relationship Id="rId4" Type="http://schemas.openxmlformats.org/officeDocument/2006/relationships/oleObject" Target="../embeddings/oleObject111.bin"/></Relationships>
</file>

<file path=ppt/slides/_rels/slide7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slideLayout" Target="../slideLayouts/slideLayout326.xml"/><Relationship Id="rId1" Type="http://schemas.openxmlformats.org/officeDocument/2006/relationships/vmlDrawing" Target="../drawings/vmlDrawing41.vml"/><Relationship Id="rId5" Type="http://schemas.openxmlformats.org/officeDocument/2006/relationships/image" Target="../media/image90.wmf"/><Relationship Id="rId4" Type="http://schemas.openxmlformats.org/officeDocument/2006/relationships/oleObject" Target="../embeddings/oleObject113.bin"/></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4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5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9.xml"/></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97.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14.bin"/><Relationship Id="rId2" Type="http://schemas.openxmlformats.org/officeDocument/2006/relationships/slideLayout" Target="../slideLayouts/slideLayout405.xml"/><Relationship Id="rId1" Type="http://schemas.openxmlformats.org/officeDocument/2006/relationships/vmlDrawing" Target="../drawings/vmlDrawing42.vml"/><Relationship Id="rId4" Type="http://schemas.openxmlformats.org/officeDocument/2006/relationships/image" Target="../media/image95.wmf"/></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418.xml"/><Relationship Id="rId1" Type="http://schemas.openxmlformats.org/officeDocument/2006/relationships/vmlDrawing" Target="../drawings/vmlDrawing43.vml"/><Relationship Id="rId5" Type="http://schemas.openxmlformats.org/officeDocument/2006/relationships/image" Target="../media/image96.wmf"/><Relationship Id="rId4" Type="http://schemas.openxmlformats.org/officeDocument/2006/relationships/oleObject" Target="../embeddings/oleObject115.bin"/></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31.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44.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01.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16.bin"/><Relationship Id="rId7" Type="http://schemas.openxmlformats.org/officeDocument/2006/relationships/image" Target="../media/image104.wmf"/><Relationship Id="rId2" Type="http://schemas.openxmlformats.org/officeDocument/2006/relationships/slideLayout" Target="../slideLayouts/slideLayout457.xml"/><Relationship Id="rId1" Type="http://schemas.openxmlformats.org/officeDocument/2006/relationships/vmlDrawing" Target="../drawings/vmlDrawing44.vml"/><Relationship Id="rId6" Type="http://schemas.openxmlformats.org/officeDocument/2006/relationships/oleObject" Target="../embeddings/oleObject117.bin"/><Relationship Id="rId5" Type="http://schemas.openxmlformats.org/officeDocument/2006/relationships/image" Target="../media/image105.png"/><Relationship Id="rId4" Type="http://schemas.openxmlformats.org/officeDocument/2006/relationships/image" Target="../media/image103.wmf"/></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470.xml"/><Relationship Id="rId1" Type="http://schemas.openxmlformats.org/officeDocument/2006/relationships/vmlDrawing" Target="../drawings/vmlDrawing45.vml"/><Relationship Id="rId5" Type="http://schemas.openxmlformats.org/officeDocument/2006/relationships/image" Target="../media/image106.wmf"/><Relationship Id="rId4" Type="http://schemas.openxmlformats.org/officeDocument/2006/relationships/oleObject" Target="../embeddings/oleObject118.bin"/></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19.bin"/><Relationship Id="rId2" Type="http://schemas.openxmlformats.org/officeDocument/2006/relationships/slideLayout" Target="../slideLayouts/slideLayout487.xml"/><Relationship Id="rId1" Type="http://schemas.openxmlformats.org/officeDocument/2006/relationships/vmlDrawing" Target="../drawings/vmlDrawing46.vml"/><Relationship Id="rId6" Type="http://schemas.microsoft.com/office/2007/relationships/hdphoto" Target="../media/hdphoto1.wdp"/><Relationship Id="rId5" Type="http://schemas.openxmlformats.org/officeDocument/2006/relationships/image" Target="../media/image108.png"/><Relationship Id="rId4" Type="http://schemas.openxmlformats.org/officeDocument/2006/relationships/image" Target="../media/image107.wmf"/></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14.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22.bin"/><Relationship Id="rId3" Type="http://schemas.openxmlformats.org/officeDocument/2006/relationships/image" Target="../media/image280.png"/><Relationship Id="rId7" Type="http://schemas.openxmlformats.org/officeDocument/2006/relationships/image" Target="../media/image110.wmf"/><Relationship Id="rId2" Type="http://schemas.openxmlformats.org/officeDocument/2006/relationships/slideLayout" Target="../slideLayouts/slideLayout526.xml"/><Relationship Id="rId1" Type="http://schemas.openxmlformats.org/officeDocument/2006/relationships/vmlDrawing" Target="../drawings/vmlDrawing47.vml"/><Relationship Id="rId6" Type="http://schemas.openxmlformats.org/officeDocument/2006/relationships/oleObject" Target="../embeddings/oleObject121.bin"/><Relationship Id="rId5" Type="http://schemas.openxmlformats.org/officeDocument/2006/relationships/image" Target="../media/image109.wmf"/><Relationship Id="rId4" Type="http://schemas.openxmlformats.org/officeDocument/2006/relationships/oleObject" Target="../embeddings/oleObject120.bin"/><Relationship Id="rId9" Type="http://schemas.openxmlformats.org/officeDocument/2006/relationships/image" Target="../media/image111.wmf"/></Relationships>
</file>

<file path=ppt/slides/_rels/slide94.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oleObject" Target="../embeddings/oleObject128.bin"/><Relationship Id="rId3" Type="http://schemas.openxmlformats.org/officeDocument/2006/relationships/oleObject" Target="../embeddings/oleObject123.bin"/><Relationship Id="rId7" Type="http://schemas.openxmlformats.org/officeDocument/2006/relationships/oleObject" Target="../embeddings/oleObject125.bin"/><Relationship Id="rId12" Type="http://schemas.openxmlformats.org/officeDocument/2006/relationships/image" Target="../media/image116.wmf"/><Relationship Id="rId2" Type="http://schemas.openxmlformats.org/officeDocument/2006/relationships/slideLayout" Target="../slideLayouts/slideLayout539.xml"/><Relationship Id="rId1" Type="http://schemas.openxmlformats.org/officeDocument/2006/relationships/vmlDrawing" Target="../drawings/vmlDrawing48.vml"/><Relationship Id="rId6" Type="http://schemas.openxmlformats.org/officeDocument/2006/relationships/image" Target="../media/image113.wmf"/><Relationship Id="rId11" Type="http://schemas.openxmlformats.org/officeDocument/2006/relationships/oleObject" Target="../embeddings/oleObject127.bin"/><Relationship Id="rId5" Type="http://schemas.openxmlformats.org/officeDocument/2006/relationships/oleObject" Target="../embeddings/oleObject124.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126.bin"/><Relationship Id="rId14" Type="http://schemas.openxmlformats.org/officeDocument/2006/relationships/image" Target="../media/image117.wmf"/></Relationships>
</file>

<file path=ppt/slides/_rels/slide95.x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oleObject" Target="../embeddings/oleObject134.bin"/><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22.wmf"/><Relationship Id="rId2" Type="http://schemas.openxmlformats.org/officeDocument/2006/relationships/slideLayout" Target="../slideLayouts/slideLayout552.xml"/><Relationship Id="rId1" Type="http://schemas.openxmlformats.org/officeDocument/2006/relationships/vmlDrawing" Target="../drawings/vmlDrawing49.vml"/><Relationship Id="rId6" Type="http://schemas.openxmlformats.org/officeDocument/2006/relationships/image" Target="../media/image119.wmf"/><Relationship Id="rId11" Type="http://schemas.openxmlformats.org/officeDocument/2006/relationships/oleObject" Target="../embeddings/oleObject133.bin"/><Relationship Id="rId5" Type="http://schemas.openxmlformats.org/officeDocument/2006/relationships/oleObject" Target="../embeddings/oleObject130.bin"/><Relationship Id="rId10" Type="http://schemas.openxmlformats.org/officeDocument/2006/relationships/image" Target="../media/image121.wmf"/><Relationship Id="rId4" Type="http://schemas.openxmlformats.org/officeDocument/2006/relationships/image" Target="../media/image118.wmf"/><Relationship Id="rId9" Type="http://schemas.openxmlformats.org/officeDocument/2006/relationships/oleObject" Target="../embeddings/oleObject132.bin"/><Relationship Id="rId14" Type="http://schemas.openxmlformats.org/officeDocument/2006/relationships/image" Target="../media/image123.w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565.xml"/><Relationship Id="rId1" Type="http://schemas.openxmlformats.org/officeDocument/2006/relationships/vmlDrawing" Target="../drawings/vmlDrawing50.vml"/><Relationship Id="rId4" Type="http://schemas.openxmlformats.org/officeDocument/2006/relationships/image" Target="../media/image124.wmf"/></Relationships>
</file>

<file path=ppt/slides/_rels/slide97.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136.bin"/><Relationship Id="rId7" Type="http://schemas.openxmlformats.org/officeDocument/2006/relationships/oleObject" Target="../embeddings/oleObject138.bin"/><Relationship Id="rId2" Type="http://schemas.openxmlformats.org/officeDocument/2006/relationships/slideLayout" Target="../slideLayouts/slideLayout579.xml"/><Relationship Id="rId1" Type="http://schemas.openxmlformats.org/officeDocument/2006/relationships/vmlDrawing" Target="../drawings/vmlDrawing51.vml"/><Relationship Id="rId6" Type="http://schemas.openxmlformats.org/officeDocument/2006/relationships/image" Target="../media/image126.wmf"/><Relationship Id="rId5" Type="http://schemas.openxmlformats.org/officeDocument/2006/relationships/oleObject" Target="../embeddings/oleObject137.bin"/><Relationship Id="rId4" Type="http://schemas.openxmlformats.org/officeDocument/2006/relationships/image" Target="../media/image125.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139.bin"/><Relationship Id="rId7" Type="http://schemas.openxmlformats.org/officeDocument/2006/relationships/hyperlink" Target="https://en.wikipedia.org/wiki/Abraham_de_Moivre" TargetMode="External"/><Relationship Id="rId2" Type="http://schemas.openxmlformats.org/officeDocument/2006/relationships/slideLayout" Target="../slideLayouts/slideLayout589.xml"/><Relationship Id="rId1" Type="http://schemas.openxmlformats.org/officeDocument/2006/relationships/vmlDrawing" Target="../drawings/vmlDrawing52.vml"/><Relationship Id="rId6" Type="http://schemas.openxmlformats.org/officeDocument/2006/relationships/image" Target="../media/image129.wmf"/><Relationship Id="rId5" Type="http://schemas.openxmlformats.org/officeDocument/2006/relationships/oleObject" Target="../embeddings/oleObject140.bin"/><Relationship Id="rId4" Type="http://schemas.openxmlformats.org/officeDocument/2006/relationships/image" Target="../media/image128.wmf"/></Relationships>
</file>

<file path=ppt/slides/_rels/slide99.xml.rels><?xml version="1.0" encoding="UTF-8" standalone="yes"?>
<Relationships xmlns="http://schemas.openxmlformats.org/package/2006/relationships"><Relationship Id="rId8" Type="http://schemas.openxmlformats.org/officeDocument/2006/relationships/image" Target="../media/image132.wmf"/><Relationship Id="rId13" Type="http://schemas.openxmlformats.org/officeDocument/2006/relationships/oleObject" Target="../embeddings/oleObject146.bin"/><Relationship Id="rId18" Type="http://schemas.openxmlformats.org/officeDocument/2006/relationships/image" Target="../media/image137.wmf"/><Relationship Id="rId3" Type="http://schemas.openxmlformats.org/officeDocument/2006/relationships/oleObject" Target="../embeddings/oleObject141.bin"/><Relationship Id="rId7" Type="http://schemas.openxmlformats.org/officeDocument/2006/relationships/oleObject" Target="../embeddings/oleObject143.bin"/><Relationship Id="rId12" Type="http://schemas.openxmlformats.org/officeDocument/2006/relationships/image" Target="../media/image134.wmf"/><Relationship Id="rId17" Type="http://schemas.openxmlformats.org/officeDocument/2006/relationships/oleObject" Target="../embeddings/oleObject148.bin"/><Relationship Id="rId2" Type="http://schemas.openxmlformats.org/officeDocument/2006/relationships/slideLayout" Target="../slideLayouts/slideLayout605.xml"/><Relationship Id="rId16" Type="http://schemas.openxmlformats.org/officeDocument/2006/relationships/image" Target="../media/image136.wmf"/><Relationship Id="rId1" Type="http://schemas.openxmlformats.org/officeDocument/2006/relationships/vmlDrawing" Target="../drawings/vmlDrawing53.vml"/><Relationship Id="rId6" Type="http://schemas.openxmlformats.org/officeDocument/2006/relationships/image" Target="../media/image131.wmf"/><Relationship Id="rId11" Type="http://schemas.openxmlformats.org/officeDocument/2006/relationships/oleObject" Target="../embeddings/oleObject145.bin"/><Relationship Id="rId5" Type="http://schemas.openxmlformats.org/officeDocument/2006/relationships/oleObject" Target="../embeddings/oleObject142.bin"/><Relationship Id="rId15" Type="http://schemas.openxmlformats.org/officeDocument/2006/relationships/oleObject" Target="../embeddings/oleObject147.bin"/><Relationship Id="rId10" Type="http://schemas.openxmlformats.org/officeDocument/2006/relationships/image" Target="../media/image133.wmf"/><Relationship Id="rId4" Type="http://schemas.openxmlformats.org/officeDocument/2006/relationships/image" Target="../media/image130.wmf"/><Relationship Id="rId9" Type="http://schemas.openxmlformats.org/officeDocument/2006/relationships/oleObject" Target="../embeddings/oleObject144.bin"/><Relationship Id="rId14" Type="http://schemas.openxmlformats.org/officeDocument/2006/relationships/image" Target="../media/image135.wmf"/></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extBox 7"/>
          <p:cNvSpPr txBox="1">
            <a:spLocks noChangeArrowheads="1"/>
          </p:cNvSpPr>
          <p:nvPr/>
        </p:nvSpPr>
        <p:spPr bwMode="auto">
          <a:xfrm>
            <a:off x="338138" y="6094413"/>
            <a:ext cx="4918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r>
              <a:rPr lang="en-US" altLang="en-US" sz="3400" b="1" dirty="0" err="1" smtClean="0">
                <a:cs typeface="Times New Roman" pitchFamily="18" charset="0"/>
              </a:rPr>
              <a:t>Instructor:</a:t>
            </a:r>
            <a:r>
              <a:rPr lang="en-US" altLang="en-US" sz="3400" dirty="0" err="1" smtClean="0">
                <a:cs typeface="Times New Roman" pitchFamily="18" charset="0"/>
              </a:rPr>
              <a:t>M</a:t>
            </a:r>
            <a:r>
              <a:rPr lang="en-US" altLang="en-US" sz="3400" dirty="0" err="1" smtClean="0">
                <a:cs typeface="Times New Roman" pitchFamily="18" charset="0"/>
              </a:rPr>
              <a:t>r.Saeed</a:t>
            </a:r>
            <a:r>
              <a:rPr lang="en-US" altLang="en-US" sz="3400" dirty="0" smtClean="0">
                <a:cs typeface="Times New Roman" pitchFamily="18" charset="0"/>
              </a:rPr>
              <a:t> Afzal</a:t>
            </a:r>
            <a:endParaRPr lang="en-US" altLang="en-US" sz="3400" dirty="0">
              <a:cs typeface="Times New Roman" pitchFamily="18" charset="0"/>
            </a:endParaRPr>
          </a:p>
        </p:txBody>
      </p:sp>
      <p:sp>
        <p:nvSpPr>
          <p:cNvPr id="15363" name="TextBox 8"/>
          <p:cNvSpPr txBox="1">
            <a:spLocks noChangeArrowheads="1"/>
          </p:cNvSpPr>
          <p:nvPr/>
        </p:nvSpPr>
        <p:spPr bwMode="auto">
          <a:xfrm>
            <a:off x="439738" y="5448300"/>
            <a:ext cx="38115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r>
              <a:rPr lang="en-US" altLang="en-US" sz="3600" b="1" dirty="0">
                <a:cs typeface="Times New Roman" pitchFamily="18" charset="0"/>
              </a:rPr>
              <a:t>MATH- 232</a:t>
            </a:r>
          </a:p>
        </p:txBody>
      </p:sp>
      <p:sp>
        <p:nvSpPr>
          <p:cNvPr id="15364" name="object 24"/>
          <p:cNvSpPr txBox="1">
            <a:spLocks/>
          </p:cNvSpPr>
          <p:nvPr/>
        </p:nvSpPr>
        <p:spPr bwMode="auto">
          <a:xfrm>
            <a:off x="439738" y="260350"/>
            <a:ext cx="1009332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61925">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lgn="ctr">
              <a:spcBef>
                <a:spcPts val="100"/>
              </a:spcBef>
            </a:pPr>
            <a:r>
              <a:rPr lang="en-US" altLang="en-US" sz="4400" b="1">
                <a:solidFill>
                  <a:schemeClr val="tx2"/>
                </a:solidFill>
              </a:rPr>
              <a:t>Complex Variables &amp; Transforms </a:t>
            </a:r>
            <a:r>
              <a:rPr lang="es-ES" altLang="en-US" sz="4400" b="1">
                <a:solidFill>
                  <a:schemeClr val="tx2"/>
                </a:solidFill>
                <a:cs typeface="Times New Roman" pitchFamily="18" charset="0"/>
              </a:rPr>
              <a:t>(CVT)</a:t>
            </a:r>
          </a:p>
        </p:txBody>
      </p:sp>
      <p:pic>
        <p:nvPicPr>
          <p:cNvPr id="153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125538"/>
            <a:ext cx="5172075" cy="417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9713" y="1125538"/>
            <a:ext cx="545465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588" y="3825875"/>
            <a:ext cx="5445125" cy="294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xmlns="" id="{AA770A4B-AE1A-4421-95DE-DEB13E953F1A}"/>
              </a:ext>
            </a:extLst>
          </p:cNvPr>
          <p:cNvSpPr>
            <a:spLocks noGrp="1" noChangeArrowheads="1"/>
          </p:cNvSpPr>
          <p:nvPr>
            <p:ph type="title"/>
          </p:nvPr>
        </p:nvSpPr>
        <p:spPr>
          <a:xfrm>
            <a:off x="1382713" y="476250"/>
            <a:ext cx="8320087" cy="1231900"/>
          </a:xfrm>
        </p:spPr>
        <p:txBody>
          <a:bodyPr/>
          <a:lstStyle/>
          <a:p>
            <a:pPr>
              <a:defRPr/>
            </a:pPr>
            <a:r>
              <a:rPr lang="en-US" sz="4000" b="1" dirty="0"/>
              <a:t>Course Learning Outcomes (CLOs)</a:t>
            </a:r>
            <a:endParaRPr lang="en-US" sz="4000" dirty="0"/>
          </a:p>
        </p:txBody>
      </p:sp>
      <p:graphicFrame>
        <p:nvGraphicFramePr>
          <p:cNvPr id="4" name="Content Placeholder 3">
            <a:extLst>
              <a:ext uri="{FF2B5EF4-FFF2-40B4-BE49-F238E27FC236}">
                <a16:creationId xmlns:a16="http://schemas.microsoft.com/office/drawing/2014/main" xmlns="" id="{255DF17D-EE39-4BF3-9DAC-18B78A4152A3}"/>
              </a:ext>
            </a:extLst>
          </p:cNvPr>
          <p:cNvGraphicFramePr>
            <a:graphicFrameLocks noGrp="1"/>
          </p:cNvGraphicFramePr>
          <p:nvPr>
            <p:ph idx="1"/>
          </p:nvPr>
        </p:nvGraphicFramePr>
        <p:xfrm>
          <a:off x="373063" y="1685925"/>
          <a:ext cx="10442575" cy="3722688"/>
        </p:xfrm>
        <a:graphic>
          <a:graphicData uri="http://schemas.openxmlformats.org/drawingml/2006/table">
            <a:tbl>
              <a:tblPr firstRow="1" bandRow="1">
                <a:tableStyleId>{912C8C85-51F0-491E-9774-3900AFEF0FD7}</a:tableStyleId>
              </a:tblPr>
              <a:tblGrid>
                <a:gridCol w="10442575">
                  <a:extLst>
                    <a:ext uri="{9D8B030D-6E8A-4147-A177-3AD203B41FA5}">
                      <a16:colId xmlns:a16="http://schemas.microsoft.com/office/drawing/2014/main" xmlns="" val="20000"/>
                    </a:ext>
                  </a:extLst>
                </a:gridCol>
              </a:tblGrid>
              <a:tr h="809907">
                <a:tc>
                  <a:txBody>
                    <a:bodyPr/>
                    <a:lstStyle/>
                    <a:p>
                      <a:r>
                        <a:rPr lang="en-US" sz="2100" b="1" dirty="0">
                          <a:solidFill>
                            <a:schemeClr val="tx1"/>
                          </a:solidFill>
                          <a:effectLst/>
                          <a:latin typeface="Times New Roman" pitchFamily="18" charset="0"/>
                          <a:ea typeface="+mn-ea"/>
                          <a:cs typeface="Times New Roman" pitchFamily="18" charset="0"/>
                        </a:rPr>
                        <a:t>After successful completion of this course,</a:t>
                      </a:r>
                      <a:r>
                        <a:rPr lang="en-US" sz="2100" b="1" dirty="0">
                          <a:solidFill>
                            <a:schemeClr val="tx1"/>
                          </a:solidFill>
                          <a:latin typeface="Times New Roman" pitchFamily="18" charset="0"/>
                          <a:cs typeface="Times New Roman" pitchFamily="18" charset="0"/>
                        </a:rPr>
                        <a:t> the students will be able to:</a:t>
                      </a:r>
                    </a:p>
                  </a:txBody>
                  <a:tcPr marL="109742" marR="109742"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xmlns="" val="10000"/>
                  </a:ext>
                </a:extLst>
              </a:tr>
              <a:tr h="809907">
                <a:tc>
                  <a:txBody>
                    <a:bodyPr/>
                    <a:lstStyle/>
                    <a:p>
                      <a:r>
                        <a:rPr lang="en-US" sz="2100" kern="1200" dirty="0">
                          <a:solidFill>
                            <a:schemeClr val="tx1"/>
                          </a:solidFill>
                          <a:effectLst/>
                          <a:latin typeface="+mn-lt"/>
                          <a:ea typeface="+mn-ea"/>
                          <a:cs typeface="Times New Roman" pitchFamily="18" charset="0"/>
                        </a:rPr>
                        <a:t>CLO-1:  </a:t>
                      </a:r>
                      <a:r>
                        <a:rPr lang="en-US" sz="2100" kern="1200" dirty="0">
                          <a:solidFill>
                            <a:schemeClr val="tx1"/>
                          </a:solidFill>
                          <a:effectLst/>
                          <a:latin typeface="+mn-lt"/>
                          <a:ea typeface="+mn-ea"/>
                          <a:cs typeface="+mn-cs"/>
                        </a:rPr>
                        <a:t>Describe Complex functions, derivatives, contour  integrals.                            (PLO-2)</a:t>
                      </a:r>
                      <a:endParaRPr lang="en-US" sz="2100" dirty="0">
                        <a:latin typeface="+mn-lt"/>
                        <a:cs typeface="Times New Roman" pitchFamily="18" charset="0"/>
                      </a:endParaRPr>
                    </a:p>
                  </a:txBody>
                  <a:tcPr marL="109742" marR="109742"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10514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a:latin typeface="+mn-lt"/>
                          <a:cs typeface="Times New Roman" pitchFamily="18" charset="0"/>
                        </a:rPr>
                        <a:t>CLO-2:</a:t>
                      </a:r>
                      <a:r>
                        <a:rPr lang="en-US" sz="2100" baseline="0" dirty="0">
                          <a:latin typeface="+mn-lt"/>
                          <a:cs typeface="Times New Roman" pitchFamily="18" charset="0"/>
                        </a:rPr>
                        <a:t> </a:t>
                      </a:r>
                      <a:r>
                        <a:rPr lang="en-US" sz="2100" dirty="0">
                          <a:latin typeface="+mn-lt"/>
                          <a:cs typeface="Times New Roman" pitchFamily="18" charset="0"/>
                        </a:rPr>
                        <a:t> </a:t>
                      </a:r>
                      <a:r>
                        <a:rPr lang="en-US" sz="2100" kern="1200" dirty="0">
                          <a:solidFill>
                            <a:schemeClr val="tx1"/>
                          </a:solidFill>
                          <a:effectLst/>
                          <a:latin typeface="+mn-lt"/>
                          <a:ea typeface="+mn-ea"/>
                          <a:cs typeface="+mn-cs"/>
                        </a:rPr>
                        <a:t>Represent a given function in terms of  Fourier series and Fourier integrals.    (PLO-1)                 </a:t>
                      </a:r>
                      <a:endParaRPr lang="en-US" sz="2100" dirty="0">
                        <a:latin typeface="+mn-lt"/>
                        <a:cs typeface="Times New Roman" pitchFamily="18" charset="0"/>
                      </a:endParaRPr>
                    </a:p>
                  </a:txBody>
                  <a:tcPr marL="109742" marR="109742"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105143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100" dirty="0">
                          <a:latin typeface="+mn-lt"/>
                          <a:cs typeface="Times New Roman" pitchFamily="18" charset="0"/>
                        </a:rPr>
                        <a:t>CLO-3:  </a:t>
                      </a:r>
                      <a:r>
                        <a:rPr lang="en-US" sz="2100" kern="1200" dirty="0">
                          <a:solidFill>
                            <a:schemeClr val="tx1"/>
                          </a:solidFill>
                          <a:effectLst/>
                          <a:latin typeface="+mn-lt"/>
                          <a:ea typeface="+mn-ea"/>
                          <a:cs typeface="+mn-cs"/>
                        </a:rPr>
                        <a:t>Evaluate Fourier and Z-transforms of a given function.                                     (PLO-1)</a:t>
                      </a:r>
                      <a:endParaRPr lang="en-US" sz="2100" dirty="0">
                        <a:latin typeface="+mn-lt"/>
                        <a:cs typeface="Times New Roman" pitchFamily="18" charset="0"/>
                      </a:endParaRPr>
                    </a:p>
                  </a:txBody>
                  <a:tcPr marL="109742" marR="109742" marT="45727" marB="457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22325" y="228600"/>
            <a:ext cx="9328150" cy="896938"/>
          </a:xfrm>
        </p:spPr>
        <p:txBody>
          <a:bodyPr/>
          <a:lstStyle/>
          <a:p>
            <a:pPr eaLnBrk="1" hangingPunct="1">
              <a:defRPr/>
            </a:pPr>
            <a:r>
              <a:rPr lang="en-GB" altLang="en-US" dirty="0" smtClean="0"/>
              <a:t>Applications of De </a:t>
            </a:r>
            <a:r>
              <a:rPr lang="en-GB" altLang="en-US" dirty="0" err="1" smtClean="0"/>
              <a:t>Moivre’s</a:t>
            </a:r>
            <a:r>
              <a:rPr lang="en-GB" altLang="en-US" dirty="0" smtClean="0"/>
              <a:t> Theorem</a:t>
            </a:r>
          </a:p>
        </p:txBody>
      </p:sp>
      <p:sp>
        <p:nvSpPr>
          <p:cNvPr id="38915" name="Rectangle 8"/>
          <p:cNvSpPr>
            <a:spLocks noChangeArrowheads="1"/>
          </p:cNvSpPr>
          <p:nvPr/>
        </p:nvSpPr>
        <p:spPr bwMode="auto">
          <a:xfrm>
            <a:off x="517525" y="1125538"/>
            <a:ext cx="10153650"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itchFamily="2" charset="2"/>
              <a:buChar char="v"/>
            </a:pPr>
            <a:r>
              <a:rPr lang="en-US">
                <a:solidFill>
                  <a:srgbClr val="FFFFFF"/>
                </a:solidFill>
              </a:rPr>
              <a:t>To express cos </a:t>
            </a:r>
            <a:r>
              <a:rPr lang="en-US" i="1">
                <a:solidFill>
                  <a:srgbClr val="FFFFFF"/>
                </a:solidFill>
              </a:rPr>
              <a:t>nθ and </a:t>
            </a:r>
            <a:r>
              <a:rPr lang="en-US">
                <a:solidFill>
                  <a:srgbClr val="FFFFFF"/>
                </a:solidFill>
              </a:rPr>
              <a:t>sin </a:t>
            </a:r>
            <a:r>
              <a:rPr lang="en-US" i="1">
                <a:solidFill>
                  <a:srgbClr val="FFFFFF"/>
                </a:solidFill>
              </a:rPr>
              <a:t>nθ</a:t>
            </a:r>
            <a:r>
              <a:rPr lang="en-US">
                <a:solidFill>
                  <a:srgbClr val="FFFFFF"/>
                </a:solidFill>
              </a:rPr>
              <a:t> as finite sums of trignometric functions of  </a:t>
            </a:r>
            <a:r>
              <a:rPr lang="en-US" i="1">
                <a:solidFill>
                  <a:srgbClr val="FFFFFF"/>
                </a:solidFill>
              </a:rPr>
              <a:t>θ</a:t>
            </a:r>
            <a:r>
              <a:rPr lang="en-US">
                <a:solidFill>
                  <a:srgbClr val="FFFFFF"/>
                </a:solidFill>
              </a:rPr>
              <a:t>, where </a:t>
            </a:r>
            <a:r>
              <a:rPr lang="en-US" i="1">
                <a:solidFill>
                  <a:srgbClr val="FFFFFF"/>
                </a:solidFill>
              </a:rPr>
              <a:t>n</a:t>
            </a:r>
            <a:r>
              <a:rPr lang="en-US">
                <a:solidFill>
                  <a:srgbClr val="FFFFFF"/>
                </a:solidFill>
              </a:rPr>
              <a:t> is a positive integer.</a:t>
            </a:r>
          </a:p>
          <a:p>
            <a:pPr marL="342900" indent="-342900">
              <a:buFont typeface="Wingdings" pitchFamily="2" charset="2"/>
              <a:buChar char="v"/>
            </a:pPr>
            <a:endParaRPr lang="en-US">
              <a:solidFill>
                <a:srgbClr val="FFFFFF"/>
              </a:solidFill>
            </a:endParaRPr>
          </a:p>
          <a:p>
            <a:pPr marL="342900" indent="-342900">
              <a:buFont typeface="Wingdings" pitchFamily="2" charset="2"/>
              <a:buChar char="v"/>
            </a:pPr>
            <a:r>
              <a:rPr lang="en-US">
                <a:solidFill>
                  <a:srgbClr val="FFFFFF"/>
                </a:solidFill>
              </a:rPr>
              <a:t>To express powers of cos </a:t>
            </a:r>
            <a:r>
              <a:rPr lang="en-US" i="1">
                <a:solidFill>
                  <a:srgbClr val="FFFFFF"/>
                </a:solidFill>
              </a:rPr>
              <a:t>θ </a:t>
            </a:r>
            <a:r>
              <a:rPr lang="en-US">
                <a:solidFill>
                  <a:srgbClr val="FFFFFF"/>
                </a:solidFill>
              </a:rPr>
              <a:t>(or</a:t>
            </a:r>
            <a:r>
              <a:rPr lang="en-US" i="1">
                <a:solidFill>
                  <a:srgbClr val="FFFFFF"/>
                </a:solidFill>
              </a:rPr>
              <a:t> </a:t>
            </a:r>
            <a:r>
              <a:rPr lang="en-US">
                <a:solidFill>
                  <a:srgbClr val="FFFFFF"/>
                </a:solidFill>
              </a:rPr>
              <a:t>sin </a:t>
            </a:r>
            <a:r>
              <a:rPr lang="en-US" i="1">
                <a:solidFill>
                  <a:srgbClr val="FFFFFF"/>
                </a:solidFill>
              </a:rPr>
              <a:t>nθ</a:t>
            </a:r>
            <a:r>
              <a:rPr lang="en-US">
                <a:solidFill>
                  <a:srgbClr val="FFFFFF"/>
                </a:solidFill>
              </a:rPr>
              <a:t>) in a series of cosines (or sines) of multiples </a:t>
            </a:r>
            <a:r>
              <a:rPr lang="en-US" i="1">
                <a:solidFill>
                  <a:srgbClr val="FFFFFF"/>
                </a:solidFill>
              </a:rPr>
              <a:t>θ.</a:t>
            </a:r>
          </a:p>
          <a:p>
            <a:pPr marL="342900" indent="-342900">
              <a:buFont typeface="Wingdings" pitchFamily="2" charset="2"/>
              <a:buChar char="v"/>
            </a:pPr>
            <a:endParaRPr lang="en-US">
              <a:solidFill>
                <a:srgbClr val="FFFFFF"/>
              </a:solidFill>
            </a:endParaRPr>
          </a:p>
          <a:p>
            <a:pPr marL="342900" indent="-342900">
              <a:buFont typeface="Wingdings" pitchFamily="2" charset="2"/>
              <a:buChar char="v"/>
            </a:pPr>
            <a:r>
              <a:rPr lang="en-US" sz="2600">
                <a:solidFill>
                  <a:srgbClr val="C00000"/>
                </a:solidFill>
              </a:rPr>
              <a:t>To find </a:t>
            </a:r>
            <a:r>
              <a:rPr lang="en-US" sz="2600" i="1">
                <a:solidFill>
                  <a:srgbClr val="C00000"/>
                </a:solidFill>
              </a:rPr>
              <a:t>n</a:t>
            </a:r>
            <a:r>
              <a:rPr lang="en-US" sz="2600">
                <a:solidFill>
                  <a:srgbClr val="C00000"/>
                </a:solidFill>
              </a:rPr>
              <a:t>th roots of a complex number. </a:t>
            </a:r>
          </a:p>
        </p:txBody>
      </p:sp>
    </p:spTree>
    <p:extLst>
      <p:ext uri="{BB962C8B-B14F-4D97-AF65-F5344CB8AC3E}">
        <p14:creationId xmlns:p14="http://schemas.microsoft.com/office/powerpoint/2010/main" val="15839262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00783" y="164592"/>
            <a:ext cx="1008888" cy="1231391"/>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3" name="object 3"/>
          <p:cNvSpPr/>
          <p:nvPr/>
        </p:nvSpPr>
        <p:spPr>
          <a:xfrm>
            <a:off x="1981200" y="164592"/>
            <a:ext cx="1301496" cy="1231391"/>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4" name="object 4"/>
          <p:cNvSpPr/>
          <p:nvPr/>
        </p:nvSpPr>
        <p:spPr>
          <a:xfrm>
            <a:off x="2554223" y="164592"/>
            <a:ext cx="1985772" cy="1231391"/>
          </a:xfrm>
          <a:prstGeom prst="rect">
            <a:avLst/>
          </a:prstGeom>
          <a:blipFill>
            <a:blip r:embed="rId4" cstate="print"/>
            <a:stretch>
              <a:fillRect/>
            </a:stretch>
          </a:blipFill>
        </p:spPr>
        <p:txBody>
          <a:bodyPr wrap="square" lIns="0" tIns="0" rIns="0" bIns="0" rtlCol="0"/>
          <a:lstStyle/>
          <a:p>
            <a:endParaRPr>
              <a:solidFill>
                <a:srgbClr val="FFFFFF"/>
              </a:solidFill>
            </a:endParaRPr>
          </a:p>
        </p:txBody>
      </p:sp>
      <p:sp>
        <p:nvSpPr>
          <p:cNvPr id="5" name="object 5"/>
          <p:cNvSpPr/>
          <p:nvPr/>
        </p:nvSpPr>
        <p:spPr>
          <a:xfrm>
            <a:off x="3811523" y="164592"/>
            <a:ext cx="5495544" cy="1231391"/>
          </a:xfrm>
          <a:prstGeom prst="rect">
            <a:avLst/>
          </a:prstGeom>
          <a:blipFill>
            <a:blip r:embed="rId5" cstate="print"/>
            <a:stretch>
              <a:fillRect/>
            </a:stretch>
          </a:blipFill>
        </p:spPr>
        <p:txBody>
          <a:bodyPr wrap="square" lIns="0" tIns="0" rIns="0" bIns="0" rtlCol="0"/>
          <a:lstStyle/>
          <a:p>
            <a:endParaRPr>
              <a:solidFill>
                <a:srgbClr val="FFFFFF"/>
              </a:solidFill>
            </a:endParaRPr>
          </a:p>
        </p:txBody>
      </p:sp>
      <p:sp>
        <p:nvSpPr>
          <p:cNvPr id="6" name="object 6"/>
          <p:cNvSpPr/>
          <p:nvPr/>
        </p:nvSpPr>
        <p:spPr>
          <a:xfrm>
            <a:off x="8578595" y="164592"/>
            <a:ext cx="868679" cy="1231391"/>
          </a:xfrm>
          <a:prstGeom prst="rect">
            <a:avLst/>
          </a:prstGeom>
          <a:blipFill>
            <a:blip r:embed="rId6" cstate="print"/>
            <a:stretch>
              <a:fillRect/>
            </a:stretch>
          </a:blipFill>
        </p:spPr>
        <p:txBody>
          <a:bodyPr wrap="square" lIns="0" tIns="0" rIns="0" bIns="0" rtlCol="0"/>
          <a:lstStyle/>
          <a:p>
            <a:endParaRPr>
              <a:solidFill>
                <a:srgbClr val="FFFFFF"/>
              </a:solidFill>
            </a:endParaRPr>
          </a:p>
        </p:txBody>
      </p:sp>
      <p:sp>
        <p:nvSpPr>
          <p:cNvPr id="7" name="object 7"/>
          <p:cNvSpPr txBox="1">
            <a:spLocks noGrp="1"/>
          </p:cNvSpPr>
          <p:nvPr>
            <p:ph type="title"/>
          </p:nvPr>
        </p:nvSpPr>
        <p:spPr>
          <a:xfrm>
            <a:off x="2034285" y="309499"/>
            <a:ext cx="6906895" cy="696595"/>
          </a:xfrm>
          <a:prstGeom prst="rect">
            <a:avLst/>
          </a:prstGeom>
        </p:spPr>
        <p:txBody>
          <a:bodyPr vert="horz" wrap="square" lIns="0" tIns="12700" rIns="0" bIns="0" rtlCol="0">
            <a:spAutoFit/>
          </a:bodyPr>
          <a:lstStyle/>
          <a:p>
            <a:pPr marL="12700">
              <a:lnSpc>
                <a:spcPct val="100000"/>
              </a:lnSpc>
              <a:spcBef>
                <a:spcPts val="100"/>
              </a:spcBef>
            </a:pPr>
            <a:r>
              <a:rPr i="1" dirty="0">
                <a:latin typeface="Times New Roman"/>
                <a:cs typeface="Times New Roman"/>
              </a:rPr>
              <a:t>n</a:t>
            </a:r>
            <a:r>
              <a:rPr dirty="0"/>
              <a:t>th roots of a complex</a:t>
            </a:r>
            <a:r>
              <a:rPr spc="-75" dirty="0"/>
              <a:t> </a:t>
            </a:r>
            <a:r>
              <a:rPr dirty="0"/>
              <a:t>number</a:t>
            </a:r>
          </a:p>
        </p:txBody>
      </p:sp>
      <p:sp>
        <p:nvSpPr>
          <p:cNvPr id="8" name="object 8"/>
          <p:cNvSpPr txBox="1"/>
          <p:nvPr/>
        </p:nvSpPr>
        <p:spPr>
          <a:xfrm>
            <a:off x="600252" y="2617088"/>
            <a:ext cx="4149090" cy="422275"/>
          </a:xfrm>
          <a:prstGeom prst="rect">
            <a:avLst/>
          </a:prstGeom>
        </p:spPr>
        <p:txBody>
          <a:bodyPr vert="horz" wrap="square" lIns="0" tIns="13335" rIns="0" bIns="0" rtlCol="0">
            <a:spAutoFit/>
          </a:bodyPr>
          <a:lstStyle/>
          <a:p>
            <a:pPr marL="12700">
              <a:spcBef>
                <a:spcPts val="105"/>
              </a:spcBef>
            </a:pPr>
            <a:r>
              <a:rPr sz="2600" dirty="0">
                <a:solidFill>
                  <a:srgbClr val="FFFFFF"/>
                </a:solidFill>
                <a:latin typeface="Times New Roman"/>
                <a:cs typeface="Times New Roman"/>
              </a:rPr>
              <a:t>From (1), we </a:t>
            </a:r>
            <a:r>
              <a:rPr sz="2600" spc="-5" dirty="0">
                <a:solidFill>
                  <a:srgbClr val="FFFFFF"/>
                </a:solidFill>
                <a:latin typeface="Times New Roman"/>
                <a:cs typeface="Times New Roman"/>
              </a:rPr>
              <a:t>can </a:t>
            </a:r>
            <a:r>
              <a:rPr sz="2600" dirty="0">
                <a:solidFill>
                  <a:srgbClr val="FFFFFF"/>
                </a:solidFill>
                <a:latin typeface="Times New Roman"/>
                <a:cs typeface="Times New Roman"/>
              </a:rPr>
              <a:t>conclude</a:t>
            </a:r>
            <a:r>
              <a:rPr sz="2600" spc="-125" dirty="0">
                <a:solidFill>
                  <a:srgbClr val="FFFFFF"/>
                </a:solidFill>
                <a:latin typeface="Times New Roman"/>
                <a:cs typeface="Times New Roman"/>
              </a:rPr>
              <a:t> </a:t>
            </a:r>
            <a:r>
              <a:rPr sz="2600" dirty="0">
                <a:solidFill>
                  <a:srgbClr val="FFFFFF"/>
                </a:solidFill>
                <a:latin typeface="Times New Roman"/>
                <a:cs typeface="Times New Roman"/>
              </a:rPr>
              <a:t>that</a:t>
            </a:r>
            <a:endParaRPr sz="2600">
              <a:solidFill>
                <a:srgbClr val="FFFFFF"/>
              </a:solidFill>
              <a:latin typeface="Times New Roman"/>
              <a:cs typeface="Times New Roman"/>
            </a:endParaRPr>
          </a:p>
        </p:txBody>
      </p:sp>
      <p:sp>
        <p:nvSpPr>
          <p:cNvPr id="9" name="object 9"/>
          <p:cNvSpPr txBox="1"/>
          <p:nvPr/>
        </p:nvSpPr>
        <p:spPr>
          <a:xfrm>
            <a:off x="7002018" y="3013329"/>
            <a:ext cx="412115" cy="422275"/>
          </a:xfrm>
          <a:prstGeom prst="rect">
            <a:avLst/>
          </a:prstGeom>
        </p:spPr>
        <p:txBody>
          <a:bodyPr vert="horz" wrap="square" lIns="0" tIns="13335" rIns="0" bIns="0" rtlCol="0">
            <a:spAutoFit/>
          </a:bodyPr>
          <a:lstStyle/>
          <a:p>
            <a:pPr marL="12700">
              <a:spcBef>
                <a:spcPts val="105"/>
              </a:spcBef>
            </a:pPr>
            <a:r>
              <a:rPr sz="2600" spc="-5" dirty="0">
                <a:solidFill>
                  <a:srgbClr val="FFFFFF"/>
                </a:solidFill>
                <a:latin typeface="Times New Roman"/>
                <a:cs typeface="Times New Roman"/>
              </a:rPr>
              <a:t>(</a:t>
            </a:r>
            <a:r>
              <a:rPr sz="2600" spc="5" dirty="0">
                <a:solidFill>
                  <a:srgbClr val="FFFFFF"/>
                </a:solidFill>
                <a:latin typeface="Times New Roman"/>
                <a:cs typeface="Times New Roman"/>
              </a:rPr>
              <a:t>2</a:t>
            </a:r>
            <a:r>
              <a:rPr sz="2600" dirty="0">
                <a:solidFill>
                  <a:srgbClr val="FFFFFF"/>
                </a:solidFill>
                <a:latin typeface="Times New Roman"/>
                <a:cs typeface="Times New Roman"/>
              </a:rPr>
              <a:t>)</a:t>
            </a:r>
            <a:endParaRPr sz="2600">
              <a:solidFill>
                <a:srgbClr val="FFFFFF"/>
              </a:solidFill>
              <a:latin typeface="Times New Roman"/>
              <a:cs typeface="Times New Roman"/>
            </a:endParaRPr>
          </a:p>
        </p:txBody>
      </p:sp>
      <p:sp>
        <p:nvSpPr>
          <p:cNvPr id="10" name="object 10"/>
          <p:cNvSpPr txBox="1"/>
          <p:nvPr/>
        </p:nvSpPr>
        <p:spPr>
          <a:xfrm>
            <a:off x="600252" y="3592829"/>
            <a:ext cx="503555" cy="422275"/>
          </a:xfrm>
          <a:prstGeom prst="rect">
            <a:avLst/>
          </a:prstGeom>
        </p:spPr>
        <p:txBody>
          <a:bodyPr vert="horz" wrap="square" lIns="0" tIns="13335" rIns="0" bIns="0" rtlCol="0">
            <a:spAutoFit/>
          </a:bodyPr>
          <a:lstStyle/>
          <a:p>
            <a:pPr marL="12700">
              <a:spcBef>
                <a:spcPts val="105"/>
              </a:spcBef>
            </a:pPr>
            <a:r>
              <a:rPr sz="2600" dirty="0">
                <a:solidFill>
                  <a:srgbClr val="FFFFFF"/>
                </a:solidFill>
                <a:latin typeface="Times New Roman"/>
                <a:cs typeface="Times New Roman"/>
              </a:rPr>
              <a:t>and</a:t>
            </a:r>
            <a:endParaRPr sz="2600">
              <a:solidFill>
                <a:srgbClr val="FFFFFF"/>
              </a:solidFill>
              <a:latin typeface="Times New Roman"/>
              <a:cs typeface="Times New Roman"/>
            </a:endParaRPr>
          </a:p>
        </p:txBody>
      </p:sp>
      <p:sp>
        <p:nvSpPr>
          <p:cNvPr id="11" name="object 11"/>
          <p:cNvSpPr txBox="1"/>
          <p:nvPr/>
        </p:nvSpPr>
        <p:spPr>
          <a:xfrm>
            <a:off x="600252" y="1012336"/>
            <a:ext cx="9930130" cy="445770"/>
          </a:xfrm>
          <a:prstGeom prst="rect">
            <a:avLst/>
          </a:prstGeom>
        </p:spPr>
        <p:txBody>
          <a:bodyPr vert="horz" wrap="square" lIns="0" tIns="13335" rIns="0" bIns="0" rtlCol="0">
            <a:spAutoFit/>
          </a:bodyPr>
          <a:lstStyle/>
          <a:p>
            <a:pPr marL="12700">
              <a:spcBef>
                <a:spcPts val="105"/>
              </a:spcBef>
              <a:tabLst>
                <a:tab pos="1330960" algn="l"/>
              </a:tabLst>
            </a:pPr>
            <a:r>
              <a:rPr sz="2600" dirty="0">
                <a:solidFill>
                  <a:srgbClr val="FFFFFF"/>
                </a:solidFill>
                <a:latin typeface="Times New Roman"/>
                <a:cs typeface="Times New Roman"/>
              </a:rPr>
              <a:t>Suppose	</a:t>
            </a:r>
            <a:r>
              <a:rPr sz="3825" i="1" spc="300" baseline="1089" dirty="0">
                <a:solidFill>
                  <a:srgbClr val="FFFFFF"/>
                </a:solidFill>
                <a:latin typeface="Times New Roman"/>
                <a:cs typeface="Times New Roman"/>
              </a:rPr>
              <a:t>r</a:t>
            </a:r>
            <a:r>
              <a:rPr sz="3825" spc="300" baseline="1089" dirty="0">
                <a:solidFill>
                  <a:srgbClr val="FFFFFF"/>
                </a:solidFill>
                <a:latin typeface="Times New Roman"/>
                <a:cs typeface="Times New Roman"/>
              </a:rPr>
              <a:t>(cos</a:t>
            </a:r>
            <a:r>
              <a:rPr sz="4125" i="1" spc="300" baseline="1010" dirty="0">
                <a:solidFill>
                  <a:srgbClr val="FFFFFF"/>
                </a:solidFill>
                <a:latin typeface="Symbol"/>
                <a:cs typeface="Symbol"/>
              </a:rPr>
              <a:t></a:t>
            </a:r>
            <a:r>
              <a:rPr sz="3825" spc="300" baseline="1089" dirty="0">
                <a:solidFill>
                  <a:srgbClr val="FFFFFF"/>
                </a:solidFill>
                <a:latin typeface="Symbol"/>
                <a:cs typeface="Symbol"/>
              </a:rPr>
              <a:t></a:t>
            </a:r>
            <a:r>
              <a:rPr sz="3825" spc="-262" baseline="1089" dirty="0">
                <a:solidFill>
                  <a:srgbClr val="FFFFFF"/>
                </a:solidFill>
                <a:latin typeface="Times New Roman"/>
                <a:cs typeface="Times New Roman"/>
              </a:rPr>
              <a:t> </a:t>
            </a:r>
            <a:r>
              <a:rPr sz="3825" i="1" spc="217" baseline="1089" dirty="0">
                <a:solidFill>
                  <a:srgbClr val="FFFFFF"/>
                </a:solidFill>
                <a:latin typeface="Times New Roman"/>
                <a:cs typeface="Times New Roman"/>
              </a:rPr>
              <a:t>i</a:t>
            </a:r>
            <a:r>
              <a:rPr sz="3825" i="1" spc="-450" baseline="1089" dirty="0">
                <a:solidFill>
                  <a:srgbClr val="FFFFFF"/>
                </a:solidFill>
                <a:latin typeface="Times New Roman"/>
                <a:cs typeface="Times New Roman"/>
              </a:rPr>
              <a:t> </a:t>
            </a:r>
            <a:r>
              <a:rPr sz="3825" spc="82" baseline="1089" dirty="0">
                <a:solidFill>
                  <a:srgbClr val="FFFFFF"/>
                </a:solidFill>
                <a:latin typeface="Times New Roman"/>
                <a:cs typeface="Times New Roman"/>
              </a:rPr>
              <a:t>sin</a:t>
            </a:r>
            <a:r>
              <a:rPr sz="4125" i="1" spc="82" baseline="1010" dirty="0">
                <a:solidFill>
                  <a:srgbClr val="FFFFFF"/>
                </a:solidFill>
                <a:latin typeface="Symbol"/>
                <a:cs typeface="Symbol"/>
              </a:rPr>
              <a:t></a:t>
            </a:r>
            <a:r>
              <a:rPr sz="3825" spc="82" baseline="1089" dirty="0">
                <a:solidFill>
                  <a:srgbClr val="FFFFFF"/>
                </a:solidFill>
                <a:latin typeface="Times New Roman"/>
                <a:cs typeface="Times New Roman"/>
              </a:rPr>
              <a:t>)</a:t>
            </a:r>
            <a:r>
              <a:rPr sz="3825" spc="382" baseline="1089" dirty="0">
                <a:solidFill>
                  <a:srgbClr val="FFFFFF"/>
                </a:solidFill>
                <a:latin typeface="Times New Roman"/>
                <a:cs typeface="Times New Roman"/>
              </a:rPr>
              <a:t> </a:t>
            </a:r>
            <a:r>
              <a:rPr sz="3825" spc="359" baseline="1089" dirty="0">
                <a:solidFill>
                  <a:srgbClr val="FFFFFF"/>
                </a:solidFill>
                <a:latin typeface="Times New Roman"/>
                <a:cs typeface="Times New Roman"/>
              </a:rPr>
              <a:t>and</a:t>
            </a:r>
            <a:r>
              <a:rPr sz="3825" spc="-142" baseline="1089" dirty="0">
                <a:solidFill>
                  <a:srgbClr val="FFFFFF"/>
                </a:solidFill>
                <a:latin typeface="Times New Roman"/>
                <a:cs typeface="Times New Roman"/>
              </a:rPr>
              <a:t> </a:t>
            </a:r>
            <a:r>
              <a:rPr sz="4125" i="1" spc="247" baseline="1010" dirty="0">
                <a:solidFill>
                  <a:srgbClr val="FFFFFF"/>
                </a:solidFill>
                <a:latin typeface="Symbol"/>
                <a:cs typeface="Symbol"/>
              </a:rPr>
              <a:t></a:t>
            </a:r>
            <a:r>
              <a:rPr sz="3825" spc="247" baseline="1089" dirty="0">
                <a:solidFill>
                  <a:srgbClr val="FFFFFF"/>
                </a:solidFill>
                <a:latin typeface="Symbol"/>
                <a:cs typeface="Symbol"/>
              </a:rPr>
              <a:t></a:t>
            </a:r>
            <a:r>
              <a:rPr sz="3825" spc="-97" baseline="1089" dirty="0">
                <a:solidFill>
                  <a:srgbClr val="FFFFFF"/>
                </a:solidFill>
                <a:latin typeface="Times New Roman"/>
                <a:cs typeface="Times New Roman"/>
              </a:rPr>
              <a:t> </a:t>
            </a:r>
            <a:r>
              <a:rPr sz="4125" i="1" spc="67" baseline="1010" dirty="0">
                <a:solidFill>
                  <a:srgbClr val="FFFFFF"/>
                </a:solidFill>
                <a:latin typeface="Symbol"/>
                <a:cs typeface="Symbol"/>
              </a:rPr>
              <a:t></a:t>
            </a:r>
            <a:r>
              <a:rPr sz="3825" spc="67" baseline="1089" dirty="0">
                <a:solidFill>
                  <a:srgbClr val="FFFFFF"/>
                </a:solidFill>
                <a:latin typeface="Times New Roman"/>
                <a:cs typeface="Times New Roman"/>
              </a:rPr>
              <a:t>(cos</a:t>
            </a:r>
            <a:r>
              <a:rPr sz="4125" i="1" spc="67" baseline="1010" dirty="0">
                <a:solidFill>
                  <a:srgbClr val="FFFFFF"/>
                </a:solidFill>
                <a:latin typeface="Symbol"/>
                <a:cs typeface="Symbol"/>
              </a:rPr>
              <a:t></a:t>
            </a:r>
            <a:r>
              <a:rPr sz="3825" spc="67" baseline="1089" dirty="0">
                <a:solidFill>
                  <a:srgbClr val="FFFFFF"/>
                </a:solidFill>
                <a:latin typeface="Symbol"/>
                <a:cs typeface="Symbol"/>
              </a:rPr>
              <a:t></a:t>
            </a:r>
            <a:r>
              <a:rPr sz="3825" spc="-262" baseline="1089" dirty="0">
                <a:solidFill>
                  <a:srgbClr val="FFFFFF"/>
                </a:solidFill>
                <a:latin typeface="Times New Roman"/>
                <a:cs typeface="Times New Roman"/>
              </a:rPr>
              <a:t> </a:t>
            </a:r>
            <a:r>
              <a:rPr sz="3825" i="1" spc="217" baseline="1089" dirty="0">
                <a:solidFill>
                  <a:srgbClr val="FFFFFF"/>
                </a:solidFill>
                <a:latin typeface="Times New Roman"/>
                <a:cs typeface="Times New Roman"/>
              </a:rPr>
              <a:t>i</a:t>
            </a:r>
            <a:r>
              <a:rPr sz="3825" i="1" spc="-465" baseline="1089" dirty="0">
                <a:solidFill>
                  <a:srgbClr val="FFFFFF"/>
                </a:solidFill>
                <a:latin typeface="Times New Roman"/>
                <a:cs typeface="Times New Roman"/>
              </a:rPr>
              <a:t> </a:t>
            </a:r>
            <a:r>
              <a:rPr sz="3825" spc="37" baseline="1089" dirty="0">
                <a:solidFill>
                  <a:srgbClr val="FFFFFF"/>
                </a:solidFill>
                <a:latin typeface="Times New Roman"/>
                <a:cs typeface="Times New Roman"/>
              </a:rPr>
              <a:t>sin</a:t>
            </a:r>
            <a:r>
              <a:rPr sz="4125" i="1" spc="37" baseline="1010" dirty="0">
                <a:solidFill>
                  <a:srgbClr val="FFFFFF"/>
                </a:solidFill>
                <a:latin typeface="Symbol"/>
                <a:cs typeface="Symbol"/>
              </a:rPr>
              <a:t></a:t>
            </a:r>
            <a:r>
              <a:rPr sz="3825" spc="37" baseline="1089" dirty="0" smtClean="0">
                <a:solidFill>
                  <a:srgbClr val="FFFFFF"/>
                </a:solidFill>
                <a:latin typeface="Times New Roman"/>
                <a:cs typeface="Times New Roman"/>
              </a:rPr>
              <a:t>)</a:t>
            </a:r>
            <a:r>
              <a:rPr lang="en-US" sz="3825" spc="37" baseline="1089" dirty="0" smtClean="0">
                <a:solidFill>
                  <a:srgbClr val="FFFFFF"/>
                </a:solidFill>
                <a:latin typeface="Times New Roman"/>
                <a:cs typeface="Times New Roman"/>
              </a:rPr>
              <a:t> </a:t>
            </a:r>
            <a:r>
              <a:rPr sz="2600" spc="25" dirty="0" smtClean="0">
                <a:solidFill>
                  <a:srgbClr val="FFFFFF"/>
                </a:solidFill>
                <a:latin typeface="Times New Roman"/>
                <a:cs typeface="Times New Roman"/>
              </a:rPr>
              <a:t>are</a:t>
            </a:r>
            <a:r>
              <a:rPr sz="2600" spc="10" dirty="0" smtClean="0">
                <a:solidFill>
                  <a:srgbClr val="FFFFFF"/>
                </a:solidFill>
                <a:latin typeface="Times New Roman"/>
                <a:cs typeface="Times New Roman"/>
              </a:rPr>
              <a:t> </a:t>
            </a:r>
            <a:r>
              <a:rPr sz="2600" dirty="0">
                <a:solidFill>
                  <a:srgbClr val="FFFFFF"/>
                </a:solidFill>
                <a:latin typeface="Times New Roman"/>
                <a:cs typeface="Times New Roman"/>
              </a:rPr>
              <a:t>polar</a:t>
            </a:r>
            <a:r>
              <a:rPr sz="2600" spc="-20" dirty="0">
                <a:solidFill>
                  <a:srgbClr val="FFFFFF"/>
                </a:solidFill>
                <a:latin typeface="Times New Roman"/>
                <a:cs typeface="Times New Roman"/>
              </a:rPr>
              <a:t> </a:t>
            </a:r>
            <a:r>
              <a:rPr sz="2600" spc="-5" dirty="0">
                <a:solidFill>
                  <a:srgbClr val="FFFFFF"/>
                </a:solidFill>
                <a:latin typeface="Times New Roman"/>
                <a:cs typeface="Times New Roman"/>
              </a:rPr>
              <a:t>forms</a:t>
            </a:r>
            <a:endParaRPr sz="2600" dirty="0">
              <a:solidFill>
                <a:srgbClr val="FFFFFF"/>
              </a:solidFill>
              <a:latin typeface="Times New Roman"/>
              <a:cs typeface="Times New Roman"/>
            </a:endParaRPr>
          </a:p>
        </p:txBody>
      </p:sp>
      <p:sp>
        <p:nvSpPr>
          <p:cNvPr id="12" name="object 12"/>
          <p:cNvSpPr txBox="1"/>
          <p:nvPr/>
        </p:nvSpPr>
        <p:spPr>
          <a:xfrm>
            <a:off x="4791576" y="2883654"/>
            <a:ext cx="399415" cy="447040"/>
          </a:xfrm>
          <a:prstGeom prst="rect">
            <a:avLst/>
          </a:prstGeom>
        </p:spPr>
        <p:txBody>
          <a:bodyPr vert="horz" wrap="square" lIns="0" tIns="13970" rIns="0" bIns="0" rtlCol="0">
            <a:spAutoFit/>
          </a:bodyPr>
          <a:lstStyle/>
          <a:p>
            <a:pPr marL="12700">
              <a:spcBef>
                <a:spcPts val="110"/>
              </a:spcBef>
            </a:pPr>
            <a:r>
              <a:rPr sz="4125" i="1" spc="300" baseline="-23232" dirty="0">
                <a:solidFill>
                  <a:srgbClr val="FFFFFF"/>
                </a:solidFill>
                <a:latin typeface="Symbol"/>
                <a:cs typeface="Symbol"/>
              </a:rPr>
              <a:t></a:t>
            </a:r>
            <a:r>
              <a:rPr sz="4125" i="1" spc="-652" baseline="-23232" dirty="0">
                <a:solidFill>
                  <a:srgbClr val="FFFFFF"/>
                </a:solidFill>
                <a:latin typeface="Times New Roman"/>
                <a:cs typeface="Times New Roman"/>
              </a:rPr>
              <a:t> </a:t>
            </a:r>
            <a:r>
              <a:rPr sz="1450" i="1" spc="175" dirty="0">
                <a:solidFill>
                  <a:srgbClr val="FFFFFF"/>
                </a:solidFill>
                <a:latin typeface="Times New Roman"/>
                <a:cs typeface="Times New Roman"/>
              </a:rPr>
              <a:t>n</a:t>
            </a:r>
            <a:endParaRPr sz="1450">
              <a:solidFill>
                <a:srgbClr val="FFFFFF"/>
              </a:solidFill>
              <a:latin typeface="Times New Roman"/>
              <a:cs typeface="Times New Roman"/>
            </a:endParaRPr>
          </a:p>
        </p:txBody>
      </p:sp>
      <p:sp>
        <p:nvSpPr>
          <p:cNvPr id="13" name="object 13"/>
          <p:cNvSpPr txBox="1"/>
          <p:nvPr/>
        </p:nvSpPr>
        <p:spPr>
          <a:xfrm>
            <a:off x="5296517" y="3055422"/>
            <a:ext cx="600710" cy="415925"/>
          </a:xfrm>
          <a:prstGeom prst="rect">
            <a:avLst/>
          </a:prstGeom>
        </p:spPr>
        <p:txBody>
          <a:bodyPr vert="horz" wrap="square" lIns="0" tIns="13970" rIns="0" bIns="0" rtlCol="0">
            <a:spAutoFit/>
          </a:bodyPr>
          <a:lstStyle/>
          <a:p>
            <a:pPr marL="12700">
              <a:spcBef>
                <a:spcPts val="110"/>
              </a:spcBef>
            </a:pPr>
            <a:r>
              <a:rPr sz="2550" spc="310" dirty="0">
                <a:solidFill>
                  <a:srgbClr val="FFFFFF"/>
                </a:solidFill>
                <a:latin typeface="Symbol"/>
                <a:cs typeface="Symbol"/>
              </a:rPr>
              <a:t></a:t>
            </a:r>
            <a:r>
              <a:rPr sz="2550" spc="-40" dirty="0">
                <a:solidFill>
                  <a:srgbClr val="FFFFFF"/>
                </a:solidFill>
                <a:latin typeface="Times New Roman"/>
                <a:cs typeface="Times New Roman"/>
              </a:rPr>
              <a:t> </a:t>
            </a:r>
            <a:r>
              <a:rPr sz="2550" i="1" spc="245" dirty="0">
                <a:solidFill>
                  <a:srgbClr val="FFFFFF"/>
                </a:solidFill>
                <a:latin typeface="Times New Roman"/>
                <a:cs typeface="Times New Roman"/>
              </a:rPr>
              <a:t>r</a:t>
            </a:r>
            <a:r>
              <a:rPr sz="2550" spc="245" dirty="0">
                <a:solidFill>
                  <a:srgbClr val="FFFFFF"/>
                </a:solidFill>
                <a:latin typeface="Times New Roman"/>
                <a:cs typeface="Times New Roman"/>
              </a:rPr>
              <a:t>,</a:t>
            </a:r>
            <a:endParaRPr sz="2550">
              <a:solidFill>
                <a:srgbClr val="FFFFFF"/>
              </a:solidFill>
              <a:latin typeface="Times New Roman"/>
              <a:cs typeface="Times New Roman"/>
            </a:endParaRPr>
          </a:p>
        </p:txBody>
      </p:sp>
      <p:sp>
        <p:nvSpPr>
          <p:cNvPr id="14" name="object 14"/>
          <p:cNvSpPr txBox="1"/>
          <p:nvPr/>
        </p:nvSpPr>
        <p:spPr>
          <a:xfrm>
            <a:off x="2685444" y="3559876"/>
            <a:ext cx="4931410" cy="447675"/>
          </a:xfrm>
          <a:prstGeom prst="rect">
            <a:avLst/>
          </a:prstGeom>
        </p:spPr>
        <p:txBody>
          <a:bodyPr vert="horz" wrap="square" lIns="0" tIns="14604" rIns="0" bIns="0" rtlCol="0">
            <a:spAutoFit/>
          </a:bodyPr>
          <a:lstStyle/>
          <a:p>
            <a:pPr marL="12700">
              <a:spcBef>
                <a:spcPts val="114"/>
              </a:spcBef>
            </a:pPr>
            <a:r>
              <a:rPr sz="2550" spc="229" dirty="0">
                <a:solidFill>
                  <a:srgbClr val="FFFFFF"/>
                </a:solidFill>
                <a:latin typeface="Times New Roman"/>
                <a:cs typeface="Times New Roman"/>
              </a:rPr>
              <a:t>cos</a:t>
            </a:r>
            <a:r>
              <a:rPr sz="2550" spc="-290" dirty="0">
                <a:solidFill>
                  <a:srgbClr val="FFFFFF"/>
                </a:solidFill>
                <a:latin typeface="Times New Roman"/>
                <a:cs typeface="Times New Roman"/>
              </a:rPr>
              <a:t> </a:t>
            </a:r>
            <a:r>
              <a:rPr sz="2550" i="1" spc="130" dirty="0">
                <a:solidFill>
                  <a:srgbClr val="FFFFFF"/>
                </a:solidFill>
                <a:latin typeface="Times New Roman"/>
                <a:cs typeface="Times New Roman"/>
              </a:rPr>
              <a:t>n</a:t>
            </a:r>
            <a:r>
              <a:rPr sz="2750" i="1" spc="130" dirty="0">
                <a:solidFill>
                  <a:srgbClr val="FFFFFF"/>
                </a:solidFill>
                <a:latin typeface="Symbol"/>
                <a:cs typeface="Symbol"/>
              </a:rPr>
              <a:t></a:t>
            </a:r>
            <a:r>
              <a:rPr sz="2750" i="1" spc="-20" dirty="0">
                <a:solidFill>
                  <a:srgbClr val="FFFFFF"/>
                </a:solidFill>
                <a:latin typeface="Times New Roman"/>
                <a:cs typeface="Times New Roman"/>
              </a:rPr>
              <a:t> </a:t>
            </a:r>
            <a:r>
              <a:rPr sz="2550" spc="335" dirty="0">
                <a:solidFill>
                  <a:srgbClr val="FFFFFF"/>
                </a:solidFill>
                <a:latin typeface="Symbol"/>
                <a:cs typeface="Symbol"/>
              </a:rPr>
              <a:t></a:t>
            </a:r>
            <a:r>
              <a:rPr sz="2550" spc="-225" dirty="0">
                <a:solidFill>
                  <a:srgbClr val="FFFFFF"/>
                </a:solidFill>
                <a:latin typeface="Times New Roman"/>
                <a:cs typeface="Times New Roman"/>
              </a:rPr>
              <a:t> </a:t>
            </a:r>
            <a:r>
              <a:rPr sz="2550" i="1" spc="170" dirty="0">
                <a:solidFill>
                  <a:srgbClr val="FFFFFF"/>
                </a:solidFill>
                <a:latin typeface="Times New Roman"/>
                <a:cs typeface="Times New Roman"/>
              </a:rPr>
              <a:t>i</a:t>
            </a:r>
            <a:r>
              <a:rPr sz="2550" i="1" spc="-330" dirty="0">
                <a:solidFill>
                  <a:srgbClr val="FFFFFF"/>
                </a:solidFill>
                <a:latin typeface="Times New Roman"/>
                <a:cs typeface="Times New Roman"/>
              </a:rPr>
              <a:t> </a:t>
            </a:r>
            <a:r>
              <a:rPr sz="2550" spc="220" dirty="0">
                <a:solidFill>
                  <a:srgbClr val="FFFFFF"/>
                </a:solidFill>
                <a:latin typeface="Times New Roman"/>
                <a:cs typeface="Times New Roman"/>
              </a:rPr>
              <a:t>sin</a:t>
            </a:r>
            <a:r>
              <a:rPr sz="2550" spc="-210" dirty="0">
                <a:solidFill>
                  <a:srgbClr val="FFFFFF"/>
                </a:solidFill>
                <a:latin typeface="Times New Roman"/>
                <a:cs typeface="Times New Roman"/>
              </a:rPr>
              <a:t> </a:t>
            </a:r>
            <a:r>
              <a:rPr sz="2550" i="1" spc="130" dirty="0">
                <a:solidFill>
                  <a:srgbClr val="FFFFFF"/>
                </a:solidFill>
                <a:latin typeface="Times New Roman"/>
                <a:cs typeface="Times New Roman"/>
              </a:rPr>
              <a:t>n</a:t>
            </a:r>
            <a:r>
              <a:rPr sz="2750" i="1" spc="130" dirty="0">
                <a:solidFill>
                  <a:srgbClr val="FFFFFF"/>
                </a:solidFill>
                <a:latin typeface="Symbol"/>
                <a:cs typeface="Symbol"/>
              </a:rPr>
              <a:t></a:t>
            </a:r>
            <a:r>
              <a:rPr sz="2750" i="1" spc="170" dirty="0">
                <a:solidFill>
                  <a:srgbClr val="FFFFFF"/>
                </a:solidFill>
                <a:latin typeface="Times New Roman"/>
                <a:cs typeface="Times New Roman"/>
              </a:rPr>
              <a:t> </a:t>
            </a:r>
            <a:r>
              <a:rPr sz="2550" spc="335" dirty="0">
                <a:solidFill>
                  <a:srgbClr val="FFFFFF"/>
                </a:solidFill>
                <a:latin typeface="Symbol"/>
                <a:cs typeface="Symbol"/>
              </a:rPr>
              <a:t></a:t>
            </a:r>
            <a:r>
              <a:rPr sz="2550" spc="-40" dirty="0">
                <a:solidFill>
                  <a:srgbClr val="FFFFFF"/>
                </a:solidFill>
                <a:latin typeface="Times New Roman"/>
                <a:cs typeface="Times New Roman"/>
              </a:rPr>
              <a:t> </a:t>
            </a:r>
            <a:r>
              <a:rPr sz="2550" spc="245" dirty="0">
                <a:solidFill>
                  <a:srgbClr val="FFFFFF"/>
                </a:solidFill>
                <a:latin typeface="Times New Roman"/>
                <a:cs typeface="Times New Roman"/>
              </a:rPr>
              <a:t>cos</a:t>
            </a:r>
            <a:r>
              <a:rPr sz="2750" i="1" spc="245" dirty="0">
                <a:solidFill>
                  <a:srgbClr val="FFFFFF"/>
                </a:solidFill>
                <a:latin typeface="Symbol"/>
                <a:cs typeface="Symbol"/>
              </a:rPr>
              <a:t></a:t>
            </a:r>
            <a:r>
              <a:rPr sz="2750" i="1" spc="140" dirty="0">
                <a:solidFill>
                  <a:srgbClr val="FFFFFF"/>
                </a:solidFill>
                <a:latin typeface="Times New Roman"/>
                <a:cs typeface="Times New Roman"/>
              </a:rPr>
              <a:t> </a:t>
            </a:r>
            <a:r>
              <a:rPr sz="2550" spc="335" dirty="0">
                <a:solidFill>
                  <a:srgbClr val="FFFFFF"/>
                </a:solidFill>
                <a:latin typeface="Symbol"/>
                <a:cs typeface="Symbol"/>
              </a:rPr>
              <a:t></a:t>
            </a:r>
            <a:r>
              <a:rPr sz="2550" spc="-220" dirty="0">
                <a:solidFill>
                  <a:srgbClr val="FFFFFF"/>
                </a:solidFill>
                <a:latin typeface="Times New Roman"/>
                <a:cs typeface="Times New Roman"/>
              </a:rPr>
              <a:t> </a:t>
            </a:r>
            <a:r>
              <a:rPr sz="2550" i="1" spc="170" dirty="0">
                <a:solidFill>
                  <a:srgbClr val="FFFFFF"/>
                </a:solidFill>
                <a:latin typeface="Times New Roman"/>
                <a:cs typeface="Times New Roman"/>
              </a:rPr>
              <a:t>i</a:t>
            </a:r>
            <a:r>
              <a:rPr sz="2550" i="1" spc="-335" dirty="0">
                <a:solidFill>
                  <a:srgbClr val="FFFFFF"/>
                </a:solidFill>
                <a:latin typeface="Times New Roman"/>
                <a:cs typeface="Times New Roman"/>
              </a:rPr>
              <a:t> </a:t>
            </a:r>
            <a:r>
              <a:rPr sz="2550" spc="275" dirty="0">
                <a:solidFill>
                  <a:srgbClr val="FFFFFF"/>
                </a:solidFill>
                <a:latin typeface="Times New Roman"/>
                <a:cs typeface="Times New Roman"/>
              </a:rPr>
              <a:t>sin</a:t>
            </a:r>
            <a:r>
              <a:rPr sz="2750" i="1" spc="275" dirty="0">
                <a:solidFill>
                  <a:srgbClr val="FFFFFF"/>
                </a:solidFill>
                <a:latin typeface="Symbol"/>
                <a:cs typeface="Symbol"/>
              </a:rPr>
              <a:t></a:t>
            </a:r>
            <a:r>
              <a:rPr sz="2550" spc="275" dirty="0">
                <a:solidFill>
                  <a:srgbClr val="FFFFFF"/>
                </a:solidFill>
                <a:latin typeface="Times New Roman"/>
                <a:cs typeface="Times New Roman"/>
              </a:rPr>
              <a:t>.</a:t>
            </a:r>
            <a:endParaRPr sz="2550">
              <a:solidFill>
                <a:srgbClr val="FFFFFF"/>
              </a:solidFill>
              <a:latin typeface="Times New Roman"/>
              <a:cs typeface="Times New Roman"/>
            </a:endParaRPr>
          </a:p>
        </p:txBody>
      </p:sp>
      <p:sp>
        <p:nvSpPr>
          <p:cNvPr id="15" name="object 15"/>
          <p:cNvSpPr txBox="1"/>
          <p:nvPr/>
        </p:nvSpPr>
        <p:spPr>
          <a:xfrm>
            <a:off x="8063865" y="3588257"/>
            <a:ext cx="381635" cy="391160"/>
          </a:xfrm>
          <a:prstGeom prst="rect">
            <a:avLst/>
          </a:prstGeom>
        </p:spPr>
        <p:txBody>
          <a:bodyPr vert="horz" wrap="square" lIns="0" tIns="12700" rIns="0" bIns="0" rtlCol="0">
            <a:spAutoFit/>
          </a:bodyPr>
          <a:lstStyle/>
          <a:p>
            <a:pPr marL="12700">
              <a:spcBef>
                <a:spcPts val="100"/>
              </a:spcBef>
            </a:pPr>
            <a:r>
              <a:rPr dirty="0">
                <a:solidFill>
                  <a:srgbClr val="FFFFFF"/>
                </a:solidFill>
                <a:latin typeface="Times New Roman"/>
                <a:cs typeface="Times New Roman"/>
              </a:rPr>
              <a:t>(3)</a:t>
            </a:r>
            <a:endParaRPr>
              <a:solidFill>
                <a:srgbClr val="FFFFFF"/>
              </a:solidFill>
              <a:latin typeface="Times New Roman"/>
              <a:cs typeface="Times New Roman"/>
            </a:endParaRPr>
          </a:p>
        </p:txBody>
      </p:sp>
      <p:sp>
        <p:nvSpPr>
          <p:cNvPr id="16" name="object 16"/>
          <p:cNvSpPr txBox="1"/>
          <p:nvPr/>
        </p:nvSpPr>
        <p:spPr>
          <a:xfrm>
            <a:off x="600252" y="4128753"/>
            <a:ext cx="9891395" cy="1716405"/>
          </a:xfrm>
          <a:prstGeom prst="rect">
            <a:avLst/>
          </a:prstGeom>
        </p:spPr>
        <p:txBody>
          <a:bodyPr vert="horz" wrap="square" lIns="0" tIns="15875" rIns="0" bIns="0" rtlCol="0">
            <a:spAutoFit/>
          </a:bodyPr>
          <a:lstStyle/>
          <a:p>
            <a:pPr marL="12700" marR="5080">
              <a:lnSpc>
                <a:spcPct val="99600"/>
              </a:lnSpc>
              <a:spcBef>
                <a:spcPts val="125"/>
              </a:spcBef>
            </a:pPr>
            <a:r>
              <a:rPr sz="2600" dirty="0">
                <a:solidFill>
                  <a:srgbClr val="FFFFFF"/>
                </a:solidFill>
                <a:latin typeface="Times New Roman"/>
                <a:cs typeface="Times New Roman"/>
              </a:rPr>
              <a:t>From (2), we define </a:t>
            </a:r>
            <a:r>
              <a:rPr sz="4125" i="1" spc="307" baseline="3030" dirty="0">
                <a:solidFill>
                  <a:srgbClr val="FFFFFF"/>
                </a:solidFill>
                <a:latin typeface="Symbol"/>
                <a:cs typeface="Symbol"/>
              </a:rPr>
              <a:t></a:t>
            </a:r>
            <a:r>
              <a:rPr sz="4125" i="1" spc="307" baseline="3030" dirty="0">
                <a:solidFill>
                  <a:srgbClr val="FFFFFF"/>
                </a:solidFill>
                <a:latin typeface="Times New Roman"/>
                <a:cs typeface="Times New Roman"/>
              </a:rPr>
              <a:t> </a:t>
            </a:r>
            <a:r>
              <a:rPr sz="3825" spc="472" baseline="3267" dirty="0">
                <a:solidFill>
                  <a:srgbClr val="FFFFFF"/>
                </a:solidFill>
                <a:latin typeface="Symbol"/>
                <a:cs typeface="Symbol"/>
              </a:rPr>
              <a:t></a:t>
            </a:r>
            <a:r>
              <a:rPr sz="3825" spc="472" baseline="3267" dirty="0">
                <a:solidFill>
                  <a:srgbClr val="FFFFFF"/>
                </a:solidFill>
                <a:latin typeface="Times New Roman"/>
                <a:cs typeface="Times New Roman"/>
              </a:rPr>
              <a:t> </a:t>
            </a:r>
            <a:r>
              <a:rPr sz="3825" i="1" spc="292" baseline="3267" dirty="0">
                <a:solidFill>
                  <a:srgbClr val="FFFFFF"/>
                </a:solidFill>
                <a:latin typeface="Times New Roman"/>
                <a:cs typeface="Times New Roman"/>
              </a:rPr>
              <a:t>r</a:t>
            </a:r>
            <a:r>
              <a:rPr sz="2175" spc="292" baseline="49808" dirty="0">
                <a:solidFill>
                  <a:srgbClr val="FFFFFF"/>
                </a:solidFill>
                <a:latin typeface="Times New Roman"/>
                <a:cs typeface="Times New Roman"/>
              </a:rPr>
              <a:t>1/ </a:t>
            </a:r>
            <a:r>
              <a:rPr sz="2175" i="1" spc="270" baseline="49808" dirty="0">
                <a:solidFill>
                  <a:srgbClr val="FFFFFF"/>
                </a:solidFill>
                <a:latin typeface="Times New Roman"/>
                <a:cs typeface="Times New Roman"/>
              </a:rPr>
              <a:t>n </a:t>
            </a:r>
            <a:r>
              <a:rPr sz="3825" spc="209" baseline="3267" dirty="0">
                <a:solidFill>
                  <a:srgbClr val="FFFFFF"/>
                </a:solidFill>
                <a:latin typeface="Times New Roman"/>
                <a:cs typeface="Times New Roman"/>
              </a:rPr>
              <a:t>, </a:t>
            </a:r>
            <a:r>
              <a:rPr sz="2600" spc="-10" dirty="0">
                <a:solidFill>
                  <a:srgbClr val="FFFFFF"/>
                </a:solidFill>
                <a:latin typeface="Times New Roman"/>
                <a:cs typeface="Times New Roman"/>
              </a:rPr>
              <a:t>to </a:t>
            </a:r>
            <a:r>
              <a:rPr sz="2600" dirty="0">
                <a:solidFill>
                  <a:srgbClr val="FFFFFF"/>
                </a:solidFill>
                <a:latin typeface="Times New Roman"/>
                <a:cs typeface="Times New Roman"/>
              </a:rPr>
              <a:t>be </a:t>
            </a:r>
            <a:r>
              <a:rPr sz="2600" spc="-5" dirty="0">
                <a:solidFill>
                  <a:srgbClr val="FFFFFF"/>
                </a:solidFill>
                <a:latin typeface="Times New Roman"/>
                <a:cs typeface="Times New Roman"/>
              </a:rPr>
              <a:t>the </a:t>
            </a:r>
            <a:r>
              <a:rPr sz="2600" dirty="0">
                <a:solidFill>
                  <a:srgbClr val="FFFFFF"/>
                </a:solidFill>
                <a:latin typeface="Times New Roman"/>
                <a:cs typeface="Times New Roman"/>
              </a:rPr>
              <a:t>unique positive </a:t>
            </a:r>
            <a:r>
              <a:rPr sz="2600" i="1" dirty="0">
                <a:solidFill>
                  <a:srgbClr val="FFFFFF"/>
                </a:solidFill>
                <a:latin typeface="Times New Roman"/>
                <a:cs typeface="Times New Roman"/>
              </a:rPr>
              <a:t>n</a:t>
            </a:r>
            <a:r>
              <a:rPr sz="2600" dirty="0">
                <a:solidFill>
                  <a:srgbClr val="FFFFFF"/>
                </a:solidFill>
                <a:latin typeface="Times New Roman"/>
                <a:cs typeface="Times New Roman"/>
              </a:rPr>
              <a:t>th root of the  positive </a:t>
            </a:r>
            <a:r>
              <a:rPr sz="2600" spc="-5" dirty="0">
                <a:solidFill>
                  <a:srgbClr val="FFFFFF"/>
                </a:solidFill>
                <a:latin typeface="Times New Roman"/>
                <a:cs typeface="Times New Roman"/>
              </a:rPr>
              <a:t>real </a:t>
            </a:r>
            <a:r>
              <a:rPr sz="2600" dirty="0">
                <a:solidFill>
                  <a:srgbClr val="FFFFFF"/>
                </a:solidFill>
                <a:latin typeface="Times New Roman"/>
                <a:cs typeface="Times New Roman"/>
              </a:rPr>
              <a:t>number </a:t>
            </a:r>
            <a:r>
              <a:rPr sz="2600" i="1" spc="-5" dirty="0">
                <a:solidFill>
                  <a:srgbClr val="FFFFFF"/>
                </a:solidFill>
                <a:latin typeface="Times New Roman"/>
                <a:cs typeface="Times New Roman"/>
              </a:rPr>
              <a:t>r</a:t>
            </a:r>
            <a:r>
              <a:rPr sz="2600" spc="-5" dirty="0">
                <a:solidFill>
                  <a:srgbClr val="FFFFFF"/>
                </a:solidFill>
                <a:latin typeface="Times New Roman"/>
                <a:cs typeface="Times New Roman"/>
              </a:rPr>
              <a:t>. </a:t>
            </a:r>
            <a:r>
              <a:rPr sz="2600" dirty="0">
                <a:solidFill>
                  <a:srgbClr val="FFFFFF"/>
                </a:solidFill>
                <a:latin typeface="Times New Roman"/>
                <a:cs typeface="Times New Roman"/>
              </a:rPr>
              <a:t>From (3), the definition of </a:t>
            </a:r>
            <a:r>
              <a:rPr sz="2600" spc="-5" dirty="0">
                <a:solidFill>
                  <a:srgbClr val="FFFFFF"/>
                </a:solidFill>
                <a:latin typeface="Times New Roman"/>
                <a:cs typeface="Times New Roman"/>
              </a:rPr>
              <a:t>equality </a:t>
            </a:r>
            <a:r>
              <a:rPr sz="2600" dirty="0">
                <a:solidFill>
                  <a:srgbClr val="FFFFFF"/>
                </a:solidFill>
                <a:latin typeface="Times New Roman"/>
                <a:cs typeface="Times New Roman"/>
              </a:rPr>
              <a:t>of two</a:t>
            </a:r>
            <a:r>
              <a:rPr sz="2600" spc="-85" dirty="0">
                <a:solidFill>
                  <a:srgbClr val="FFFFFF"/>
                </a:solidFill>
                <a:latin typeface="Times New Roman"/>
                <a:cs typeface="Times New Roman"/>
              </a:rPr>
              <a:t> </a:t>
            </a:r>
            <a:r>
              <a:rPr sz="2600" dirty="0">
                <a:solidFill>
                  <a:srgbClr val="FFFFFF"/>
                </a:solidFill>
                <a:latin typeface="Times New Roman"/>
                <a:cs typeface="Times New Roman"/>
              </a:rPr>
              <a:t>complex  numbers </a:t>
            </a:r>
            <a:r>
              <a:rPr sz="2600" spc="-5" dirty="0">
                <a:solidFill>
                  <a:srgbClr val="FFFFFF"/>
                </a:solidFill>
                <a:latin typeface="Times New Roman"/>
                <a:cs typeface="Times New Roman"/>
              </a:rPr>
              <a:t>implies</a:t>
            </a:r>
            <a:r>
              <a:rPr sz="2600" spc="-20" dirty="0">
                <a:solidFill>
                  <a:srgbClr val="FFFFFF"/>
                </a:solidFill>
                <a:latin typeface="Times New Roman"/>
                <a:cs typeface="Times New Roman"/>
              </a:rPr>
              <a:t> </a:t>
            </a:r>
            <a:r>
              <a:rPr sz="2600" dirty="0">
                <a:solidFill>
                  <a:srgbClr val="FFFFFF"/>
                </a:solidFill>
                <a:latin typeface="Times New Roman"/>
                <a:cs typeface="Times New Roman"/>
              </a:rPr>
              <a:t>that</a:t>
            </a:r>
            <a:endParaRPr sz="2600">
              <a:solidFill>
                <a:srgbClr val="FFFFFF"/>
              </a:solidFill>
              <a:latin typeface="Times New Roman"/>
              <a:cs typeface="Times New Roman"/>
            </a:endParaRPr>
          </a:p>
          <a:p>
            <a:pPr marL="2097405">
              <a:spcBef>
                <a:spcPts val="484"/>
              </a:spcBef>
              <a:tabLst>
                <a:tab pos="4371340" algn="l"/>
                <a:tab pos="5076825" algn="l"/>
              </a:tabLst>
            </a:pPr>
            <a:r>
              <a:rPr sz="2550" spc="229" dirty="0">
                <a:solidFill>
                  <a:srgbClr val="FFFFFF"/>
                </a:solidFill>
                <a:latin typeface="Times New Roman"/>
                <a:cs typeface="Times New Roman"/>
              </a:rPr>
              <a:t>cos </a:t>
            </a:r>
            <a:r>
              <a:rPr sz="2550" i="1" spc="130" dirty="0">
                <a:solidFill>
                  <a:srgbClr val="FFFFFF"/>
                </a:solidFill>
                <a:latin typeface="Times New Roman"/>
                <a:cs typeface="Times New Roman"/>
              </a:rPr>
              <a:t>n</a:t>
            </a:r>
            <a:r>
              <a:rPr sz="2750" i="1" spc="130" dirty="0">
                <a:solidFill>
                  <a:srgbClr val="FFFFFF"/>
                </a:solidFill>
                <a:latin typeface="Symbol"/>
                <a:cs typeface="Symbol"/>
              </a:rPr>
              <a:t></a:t>
            </a:r>
            <a:r>
              <a:rPr sz="2750" i="1" spc="-325" dirty="0">
                <a:solidFill>
                  <a:srgbClr val="FFFFFF"/>
                </a:solidFill>
                <a:latin typeface="Times New Roman"/>
                <a:cs typeface="Times New Roman"/>
              </a:rPr>
              <a:t> </a:t>
            </a:r>
            <a:r>
              <a:rPr sz="2550" spc="335" dirty="0">
                <a:solidFill>
                  <a:srgbClr val="FFFFFF"/>
                </a:solidFill>
                <a:latin typeface="Symbol"/>
                <a:cs typeface="Symbol"/>
              </a:rPr>
              <a:t></a:t>
            </a:r>
            <a:r>
              <a:rPr sz="2550" spc="-35" dirty="0">
                <a:solidFill>
                  <a:srgbClr val="FFFFFF"/>
                </a:solidFill>
                <a:latin typeface="Times New Roman"/>
                <a:cs typeface="Times New Roman"/>
              </a:rPr>
              <a:t> </a:t>
            </a:r>
            <a:r>
              <a:rPr sz="2550" spc="240" dirty="0">
                <a:solidFill>
                  <a:srgbClr val="FFFFFF"/>
                </a:solidFill>
                <a:latin typeface="Times New Roman"/>
                <a:cs typeface="Times New Roman"/>
              </a:rPr>
              <a:t>cos</a:t>
            </a:r>
            <a:r>
              <a:rPr sz="2750" i="1" spc="240" dirty="0">
                <a:solidFill>
                  <a:srgbClr val="FFFFFF"/>
                </a:solidFill>
                <a:latin typeface="Symbol"/>
                <a:cs typeface="Symbol"/>
              </a:rPr>
              <a:t></a:t>
            </a:r>
            <a:r>
              <a:rPr sz="2750" spc="240" dirty="0">
                <a:solidFill>
                  <a:srgbClr val="FFFFFF"/>
                </a:solidFill>
                <a:latin typeface="Times New Roman"/>
                <a:cs typeface="Times New Roman"/>
              </a:rPr>
              <a:t>	</a:t>
            </a:r>
            <a:r>
              <a:rPr sz="2550" spc="254" dirty="0">
                <a:solidFill>
                  <a:srgbClr val="FFFFFF"/>
                </a:solidFill>
                <a:latin typeface="Times New Roman"/>
                <a:cs typeface="Times New Roman"/>
              </a:rPr>
              <a:t>and	</a:t>
            </a:r>
            <a:r>
              <a:rPr sz="2550" spc="220" dirty="0">
                <a:solidFill>
                  <a:srgbClr val="FFFFFF"/>
                </a:solidFill>
                <a:latin typeface="Times New Roman"/>
                <a:cs typeface="Times New Roman"/>
              </a:rPr>
              <a:t>sin </a:t>
            </a:r>
            <a:r>
              <a:rPr sz="2550" i="1" spc="130" dirty="0">
                <a:solidFill>
                  <a:srgbClr val="FFFFFF"/>
                </a:solidFill>
                <a:latin typeface="Times New Roman"/>
                <a:cs typeface="Times New Roman"/>
              </a:rPr>
              <a:t>n</a:t>
            </a:r>
            <a:r>
              <a:rPr sz="2750" i="1" spc="130" dirty="0">
                <a:solidFill>
                  <a:srgbClr val="FFFFFF"/>
                </a:solidFill>
                <a:latin typeface="Symbol"/>
                <a:cs typeface="Symbol"/>
              </a:rPr>
              <a:t></a:t>
            </a:r>
            <a:r>
              <a:rPr sz="2750" i="1" spc="130" dirty="0">
                <a:solidFill>
                  <a:srgbClr val="FFFFFF"/>
                </a:solidFill>
                <a:latin typeface="Times New Roman"/>
                <a:cs typeface="Times New Roman"/>
              </a:rPr>
              <a:t> </a:t>
            </a:r>
            <a:r>
              <a:rPr sz="2550" spc="335" dirty="0">
                <a:solidFill>
                  <a:srgbClr val="FFFFFF"/>
                </a:solidFill>
                <a:latin typeface="Symbol"/>
                <a:cs typeface="Symbol"/>
              </a:rPr>
              <a:t></a:t>
            </a:r>
            <a:r>
              <a:rPr sz="2550" spc="-459" dirty="0">
                <a:solidFill>
                  <a:srgbClr val="FFFFFF"/>
                </a:solidFill>
                <a:latin typeface="Times New Roman"/>
                <a:cs typeface="Times New Roman"/>
              </a:rPr>
              <a:t> </a:t>
            </a:r>
            <a:r>
              <a:rPr sz="2550" spc="275" dirty="0">
                <a:solidFill>
                  <a:srgbClr val="FFFFFF"/>
                </a:solidFill>
                <a:latin typeface="Times New Roman"/>
                <a:cs typeface="Times New Roman"/>
              </a:rPr>
              <a:t>sin</a:t>
            </a:r>
            <a:r>
              <a:rPr sz="2750" i="1" spc="275" dirty="0">
                <a:solidFill>
                  <a:srgbClr val="FFFFFF"/>
                </a:solidFill>
                <a:latin typeface="Symbol"/>
                <a:cs typeface="Symbol"/>
              </a:rPr>
              <a:t></a:t>
            </a:r>
            <a:r>
              <a:rPr sz="2550" spc="275" dirty="0">
                <a:solidFill>
                  <a:srgbClr val="FFFFFF"/>
                </a:solidFill>
                <a:latin typeface="Times New Roman"/>
                <a:cs typeface="Times New Roman"/>
              </a:rPr>
              <a:t>.</a:t>
            </a:r>
            <a:endParaRPr sz="2550">
              <a:solidFill>
                <a:srgbClr val="FFFFFF"/>
              </a:solidFill>
              <a:latin typeface="Times New Roman"/>
              <a:cs typeface="Times New Roman"/>
            </a:endParaRPr>
          </a:p>
        </p:txBody>
      </p:sp>
      <p:sp>
        <p:nvSpPr>
          <p:cNvPr id="19" name="object 19"/>
          <p:cNvSpPr txBox="1"/>
          <p:nvPr/>
        </p:nvSpPr>
        <p:spPr>
          <a:xfrm>
            <a:off x="600251" y="1461430"/>
            <a:ext cx="10142733" cy="770083"/>
          </a:xfrm>
          <a:prstGeom prst="rect">
            <a:avLst/>
          </a:prstGeom>
        </p:spPr>
        <p:txBody>
          <a:bodyPr vert="horz" wrap="square" lIns="0" tIns="13335" rIns="0" bIns="0" rtlCol="0">
            <a:spAutoFit/>
          </a:bodyPr>
          <a:lstStyle/>
          <a:p>
            <a:pPr marL="12700">
              <a:lnSpc>
                <a:spcPts val="2920"/>
              </a:lnSpc>
              <a:spcBef>
                <a:spcPts val="105"/>
              </a:spcBef>
              <a:tabLst>
                <a:tab pos="7066280" algn="l"/>
              </a:tabLst>
            </a:pPr>
            <a:r>
              <a:rPr sz="2600" dirty="0">
                <a:solidFill>
                  <a:srgbClr val="FFFFFF"/>
                </a:solidFill>
                <a:latin typeface="Times New Roman"/>
                <a:cs typeface="Times New Roman"/>
              </a:rPr>
              <a:t>of the </a:t>
            </a:r>
            <a:r>
              <a:rPr sz="2600" spc="-5" dirty="0">
                <a:solidFill>
                  <a:srgbClr val="FFFFFF"/>
                </a:solidFill>
                <a:latin typeface="Times New Roman"/>
                <a:cs typeface="Times New Roman"/>
              </a:rPr>
              <a:t>complex </a:t>
            </a:r>
            <a:r>
              <a:rPr sz="2600" dirty="0">
                <a:solidFill>
                  <a:srgbClr val="FFFFFF"/>
                </a:solidFill>
                <a:latin typeface="Times New Roman"/>
                <a:cs typeface="Times New Roman"/>
              </a:rPr>
              <a:t>numbers </a:t>
            </a:r>
            <a:r>
              <a:rPr sz="2600" i="1" dirty="0">
                <a:solidFill>
                  <a:srgbClr val="FFFFFF"/>
                </a:solidFill>
                <a:latin typeface="Times New Roman"/>
                <a:cs typeface="Times New Roman"/>
              </a:rPr>
              <a:t>z </a:t>
            </a:r>
            <a:r>
              <a:rPr sz="2600" dirty="0">
                <a:solidFill>
                  <a:srgbClr val="FFFFFF"/>
                </a:solidFill>
                <a:latin typeface="Times New Roman"/>
                <a:cs typeface="Times New Roman"/>
              </a:rPr>
              <a:t>and </a:t>
            </a:r>
            <a:r>
              <a:rPr lang="en-US" sz="4130" i="1" spc="247" baseline="1010" dirty="0" smtClean="0">
                <a:solidFill>
                  <a:srgbClr val="FFFFFF"/>
                </a:solidFill>
                <a:latin typeface="Symbol"/>
                <a:cs typeface="Symbol"/>
              </a:rPr>
              <a:t></a:t>
            </a:r>
            <a:r>
              <a:rPr lang="en-US" sz="2600" i="1" spc="-100" dirty="0">
                <a:solidFill>
                  <a:srgbClr val="FFFFFF"/>
                </a:solidFill>
                <a:latin typeface="Times New Roman"/>
                <a:cs typeface="Times New Roman"/>
              </a:rPr>
              <a:t> </a:t>
            </a:r>
            <a:r>
              <a:rPr lang="en-US" sz="2600" i="1" spc="-100" dirty="0" smtClean="0">
                <a:solidFill>
                  <a:srgbClr val="FFFFFF"/>
                </a:solidFill>
                <a:latin typeface="Times New Roman"/>
                <a:cs typeface="Times New Roman"/>
              </a:rPr>
              <a:t> </a:t>
            </a:r>
            <a:r>
              <a:rPr lang="en-US" sz="2600" spc="-100" dirty="0" smtClean="0">
                <a:solidFill>
                  <a:srgbClr val="FFFFFF"/>
                </a:solidFill>
                <a:latin typeface="Times New Roman"/>
                <a:cs typeface="Times New Roman"/>
              </a:rPr>
              <a:t>respectively</a:t>
            </a:r>
            <a:r>
              <a:rPr lang="en-US" sz="2600" i="1" spc="-100" dirty="0" smtClean="0">
                <a:solidFill>
                  <a:srgbClr val="FFFFFF"/>
                </a:solidFill>
                <a:latin typeface="Times New Roman"/>
                <a:cs typeface="Times New Roman"/>
              </a:rPr>
              <a:t>.</a:t>
            </a:r>
            <a:r>
              <a:rPr sz="2600" i="1" spc="-100" dirty="0" smtClean="0">
                <a:solidFill>
                  <a:srgbClr val="FFFFFF"/>
                </a:solidFill>
                <a:latin typeface="Times New Roman"/>
                <a:cs typeface="Times New Roman"/>
              </a:rPr>
              <a:t> </a:t>
            </a:r>
            <a:r>
              <a:rPr sz="2600" dirty="0">
                <a:solidFill>
                  <a:srgbClr val="FFFFFF"/>
                </a:solidFill>
                <a:latin typeface="Times New Roman"/>
                <a:cs typeface="Times New Roman"/>
              </a:rPr>
              <a:t>Then,</a:t>
            </a:r>
            <a:r>
              <a:rPr sz="2600" spc="95" dirty="0">
                <a:solidFill>
                  <a:srgbClr val="FFFFFF"/>
                </a:solidFill>
                <a:latin typeface="Times New Roman"/>
                <a:cs typeface="Times New Roman"/>
              </a:rPr>
              <a:t> </a:t>
            </a:r>
            <a:r>
              <a:rPr sz="2600" dirty="0">
                <a:solidFill>
                  <a:srgbClr val="FFFFFF"/>
                </a:solidFill>
                <a:latin typeface="Times New Roman"/>
                <a:cs typeface="Times New Roman"/>
              </a:rPr>
              <a:t>the</a:t>
            </a:r>
            <a:r>
              <a:rPr sz="2600" spc="-10" dirty="0">
                <a:solidFill>
                  <a:srgbClr val="FFFFFF"/>
                </a:solidFill>
                <a:latin typeface="Times New Roman"/>
                <a:cs typeface="Times New Roman"/>
              </a:rPr>
              <a:t> </a:t>
            </a:r>
            <a:r>
              <a:rPr sz="2600" dirty="0" smtClean="0">
                <a:solidFill>
                  <a:srgbClr val="FFFFFF"/>
                </a:solidFill>
                <a:latin typeface="Times New Roman"/>
                <a:cs typeface="Times New Roman"/>
              </a:rPr>
              <a:t>equation</a:t>
            </a:r>
            <a:r>
              <a:rPr lang="en-US" sz="2600" dirty="0" smtClean="0">
                <a:solidFill>
                  <a:srgbClr val="FFFFFF"/>
                </a:solidFill>
                <a:latin typeface="Times New Roman"/>
                <a:cs typeface="Times New Roman"/>
              </a:rPr>
              <a:t> </a:t>
            </a:r>
            <a:r>
              <a:rPr lang="el-GR" sz="4400" i="1" spc="450" baseline="5446" dirty="0">
                <a:solidFill>
                  <a:srgbClr val="FFFFFF"/>
                </a:solidFill>
                <a:latin typeface="Times New Roman"/>
                <a:cs typeface="Times New Roman"/>
              </a:rPr>
              <a:t>ω</a:t>
            </a:r>
            <a:r>
              <a:rPr lang="en-US" sz="2800" i="1" spc="450" baseline="53639" dirty="0" smtClean="0">
                <a:solidFill>
                  <a:srgbClr val="FFFFFF"/>
                </a:solidFill>
                <a:latin typeface="Times New Roman"/>
                <a:cs typeface="Times New Roman"/>
              </a:rPr>
              <a:t>n</a:t>
            </a:r>
            <a:r>
              <a:rPr lang="en-US" sz="4130" i="1" spc="75" baseline="5446" dirty="0" smtClean="0">
                <a:solidFill>
                  <a:srgbClr val="FFFFFF"/>
                </a:solidFill>
                <a:latin typeface="Times New Roman"/>
                <a:cs typeface="Times New Roman"/>
              </a:rPr>
              <a:t>= z</a:t>
            </a:r>
            <a:r>
              <a:rPr lang="en-US" sz="2800" spc="75" baseline="5446" dirty="0" smtClean="0">
                <a:solidFill>
                  <a:srgbClr val="FFFFFF"/>
                </a:solidFill>
                <a:latin typeface="Times New Roman"/>
                <a:cs typeface="Times New Roman"/>
              </a:rPr>
              <a:t>, </a:t>
            </a:r>
            <a:endParaRPr lang="en-US" sz="1800" dirty="0">
              <a:solidFill>
                <a:srgbClr val="FFFFFF"/>
              </a:solidFill>
              <a:latin typeface="Times New Roman"/>
              <a:cs typeface="Times New Roman"/>
            </a:endParaRPr>
          </a:p>
          <a:p>
            <a:pPr marL="12700">
              <a:lnSpc>
                <a:spcPts val="2920"/>
              </a:lnSpc>
              <a:spcBef>
                <a:spcPts val="105"/>
              </a:spcBef>
              <a:tabLst>
                <a:tab pos="7066280" algn="l"/>
              </a:tabLst>
            </a:pPr>
            <a:r>
              <a:rPr lang="en-US" sz="2600" spc="50" dirty="0" smtClean="0">
                <a:solidFill>
                  <a:srgbClr val="FFFFFF"/>
                </a:solidFill>
                <a:latin typeface="Times New Roman"/>
                <a:cs typeface="Times New Roman"/>
              </a:rPr>
              <a:t>becomes </a:t>
            </a:r>
            <a:r>
              <a:rPr sz="2600" dirty="0">
                <a:solidFill>
                  <a:srgbClr val="FFFFFF"/>
                </a:solidFill>
                <a:latin typeface="Times New Roman"/>
                <a:cs typeface="Times New Roman"/>
              </a:rPr>
              <a:t>	</a:t>
            </a:r>
            <a:endParaRPr sz="2175" baseline="53639" dirty="0">
              <a:solidFill>
                <a:srgbClr val="FFFFFF"/>
              </a:solidFill>
              <a:latin typeface="Times New Roman"/>
              <a:cs typeface="Times New Roman"/>
            </a:endParaRPr>
          </a:p>
        </p:txBody>
      </p:sp>
      <p:sp>
        <p:nvSpPr>
          <p:cNvPr id="20" name="Rectangle 19"/>
          <p:cNvSpPr/>
          <p:nvPr/>
        </p:nvSpPr>
        <p:spPr>
          <a:xfrm>
            <a:off x="970079" y="2078219"/>
            <a:ext cx="7384499" cy="461473"/>
          </a:xfrm>
          <a:prstGeom prst="rect">
            <a:avLst/>
          </a:prstGeom>
        </p:spPr>
        <p:txBody>
          <a:bodyPr wrap="square">
            <a:spAutoFit/>
          </a:bodyPr>
          <a:lstStyle/>
          <a:p>
            <a:pPr marL="1651000">
              <a:lnSpc>
                <a:spcPts val="3100"/>
              </a:lnSpc>
            </a:pPr>
            <a:r>
              <a:rPr lang="en-US" i="1" spc="-170" dirty="0" smtClean="0">
                <a:solidFill>
                  <a:srgbClr val="FFFFFF"/>
                </a:solidFill>
                <a:latin typeface="Symbol"/>
                <a:cs typeface="Symbol"/>
              </a:rPr>
              <a:t> </a:t>
            </a:r>
            <a:r>
              <a:rPr lang="en-US" sz="2000" i="1" spc="-254" baseline="44061" dirty="0" smtClean="0">
                <a:solidFill>
                  <a:srgbClr val="FFFFFF"/>
                </a:solidFill>
                <a:latin typeface="Times New Roman"/>
                <a:cs typeface="Times New Roman"/>
              </a:rPr>
              <a:t>n </a:t>
            </a:r>
            <a:r>
              <a:rPr lang="en-US" sz="2000" i="1" spc="7" baseline="44061" dirty="0" smtClean="0">
                <a:solidFill>
                  <a:srgbClr val="FFFFFF"/>
                </a:solidFill>
                <a:latin typeface="Times New Roman"/>
                <a:cs typeface="Times New Roman"/>
              </a:rPr>
              <a:t>  </a:t>
            </a:r>
            <a:r>
              <a:rPr lang="en-US" spc="204" dirty="0" smtClean="0">
                <a:solidFill>
                  <a:srgbClr val="FFFFFF"/>
                </a:solidFill>
                <a:latin typeface="Times New Roman"/>
                <a:cs typeface="Times New Roman"/>
              </a:rPr>
              <a:t>(</a:t>
            </a:r>
            <a:r>
              <a:rPr lang="en-US" spc="204" dirty="0" err="1">
                <a:solidFill>
                  <a:srgbClr val="FFFFFF"/>
                </a:solidFill>
                <a:latin typeface="Times New Roman"/>
                <a:cs typeface="Times New Roman"/>
              </a:rPr>
              <a:t>cos</a:t>
            </a:r>
            <a:r>
              <a:rPr lang="en-US" spc="-260" dirty="0">
                <a:solidFill>
                  <a:srgbClr val="FFFFFF"/>
                </a:solidFill>
                <a:latin typeface="Times New Roman"/>
                <a:cs typeface="Times New Roman"/>
              </a:rPr>
              <a:t> </a:t>
            </a:r>
            <a:r>
              <a:rPr lang="en-US" i="1" spc="-15" dirty="0">
                <a:solidFill>
                  <a:srgbClr val="FFFFFF"/>
                </a:solidFill>
                <a:latin typeface="Times New Roman"/>
                <a:cs typeface="Times New Roman"/>
              </a:rPr>
              <a:t>n</a:t>
            </a:r>
            <a:r>
              <a:rPr lang="en-US" i="1" spc="-15" dirty="0">
                <a:solidFill>
                  <a:srgbClr val="FFFFFF"/>
                </a:solidFill>
                <a:latin typeface="Symbol"/>
                <a:cs typeface="Symbol"/>
              </a:rPr>
              <a:t></a:t>
            </a:r>
            <a:r>
              <a:rPr lang="en-US" spc="-15" dirty="0">
                <a:solidFill>
                  <a:srgbClr val="FFFFFF"/>
                </a:solidFill>
                <a:latin typeface="Symbol"/>
                <a:cs typeface="Symbol"/>
              </a:rPr>
              <a:t></a:t>
            </a:r>
            <a:r>
              <a:rPr lang="en-US" spc="-175" dirty="0">
                <a:solidFill>
                  <a:srgbClr val="FFFFFF"/>
                </a:solidFill>
                <a:latin typeface="Times New Roman"/>
                <a:cs typeface="Times New Roman"/>
              </a:rPr>
              <a:t> </a:t>
            </a:r>
            <a:r>
              <a:rPr lang="en-US" i="1" spc="140" dirty="0">
                <a:solidFill>
                  <a:srgbClr val="FFFFFF"/>
                </a:solidFill>
                <a:latin typeface="Times New Roman"/>
                <a:cs typeface="Times New Roman"/>
              </a:rPr>
              <a:t>i</a:t>
            </a:r>
            <a:r>
              <a:rPr lang="en-US" i="1" spc="-295" dirty="0">
                <a:solidFill>
                  <a:srgbClr val="FFFFFF"/>
                </a:solidFill>
                <a:latin typeface="Times New Roman"/>
                <a:cs typeface="Times New Roman"/>
              </a:rPr>
              <a:t> </a:t>
            </a:r>
            <a:r>
              <a:rPr lang="en-US" spc="200" dirty="0">
                <a:solidFill>
                  <a:srgbClr val="FFFFFF"/>
                </a:solidFill>
                <a:latin typeface="Times New Roman"/>
                <a:cs typeface="Times New Roman"/>
              </a:rPr>
              <a:t>sin</a:t>
            </a:r>
            <a:r>
              <a:rPr lang="en-US" spc="-170" dirty="0">
                <a:solidFill>
                  <a:srgbClr val="FFFFFF"/>
                </a:solidFill>
                <a:latin typeface="Times New Roman"/>
                <a:cs typeface="Times New Roman"/>
              </a:rPr>
              <a:t> </a:t>
            </a:r>
            <a:r>
              <a:rPr lang="en-US" i="1" spc="-210" dirty="0">
                <a:solidFill>
                  <a:srgbClr val="FFFFFF"/>
                </a:solidFill>
                <a:latin typeface="Times New Roman"/>
                <a:cs typeface="Times New Roman"/>
              </a:rPr>
              <a:t>n</a:t>
            </a:r>
            <a:r>
              <a:rPr lang="en-US" i="1" spc="-210" dirty="0">
                <a:solidFill>
                  <a:srgbClr val="FFFFFF"/>
                </a:solidFill>
                <a:latin typeface="Symbol"/>
                <a:cs typeface="Symbol"/>
              </a:rPr>
              <a:t></a:t>
            </a:r>
            <a:r>
              <a:rPr lang="en-US" spc="-210" dirty="0">
                <a:solidFill>
                  <a:srgbClr val="FFFFFF"/>
                </a:solidFill>
                <a:latin typeface="Times New Roman"/>
                <a:cs typeface="Times New Roman"/>
              </a:rPr>
              <a:t>)</a:t>
            </a:r>
            <a:r>
              <a:rPr lang="en-US" spc="70" dirty="0">
                <a:solidFill>
                  <a:srgbClr val="FFFFFF"/>
                </a:solidFill>
                <a:latin typeface="Times New Roman"/>
                <a:cs typeface="Times New Roman"/>
              </a:rPr>
              <a:t> </a:t>
            </a:r>
            <a:r>
              <a:rPr lang="en-US" spc="285" dirty="0">
                <a:solidFill>
                  <a:srgbClr val="FFFFFF"/>
                </a:solidFill>
                <a:latin typeface="Symbol"/>
                <a:cs typeface="Symbol"/>
              </a:rPr>
              <a:t></a:t>
            </a:r>
            <a:r>
              <a:rPr lang="en-US" spc="55" dirty="0">
                <a:solidFill>
                  <a:srgbClr val="FFFFFF"/>
                </a:solidFill>
                <a:latin typeface="Times New Roman"/>
                <a:cs typeface="Times New Roman"/>
              </a:rPr>
              <a:t> </a:t>
            </a:r>
            <a:r>
              <a:rPr lang="en-US" i="1" spc="200" dirty="0">
                <a:solidFill>
                  <a:srgbClr val="FFFFFF"/>
                </a:solidFill>
                <a:latin typeface="Times New Roman"/>
                <a:cs typeface="Times New Roman"/>
              </a:rPr>
              <a:t>r</a:t>
            </a:r>
            <a:r>
              <a:rPr lang="en-US" spc="200" dirty="0">
                <a:solidFill>
                  <a:srgbClr val="FFFFFF"/>
                </a:solidFill>
                <a:latin typeface="Times New Roman"/>
                <a:cs typeface="Times New Roman"/>
              </a:rPr>
              <a:t>(</a:t>
            </a:r>
            <a:r>
              <a:rPr lang="en-US" spc="200" dirty="0" err="1">
                <a:solidFill>
                  <a:srgbClr val="FFFFFF"/>
                </a:solidFill>
                <a:latin typeface="Times New Roman"/>
                <a:cs typeface="Times New Roman"/>
              </a:rPr>
              <a:t>cos</a:t>
            </a:r>
            <a:r>
              <a:rPr lang="en-US" i="1" spc="200" dirty="0">
                <a:solidFill>
                  <a:srgbClr val="FFFFFF"/>
                </a:solidFill>
                <a:latin typeface="Symbol"/>
                <a:cs typeface="Symbol"/>
              </a:rPr>
              <a:t></a:t>
            </a:r>
            <a:r>
              <a:rPr lang="en-US" spc="200" dirty="0">
                <a:solidFill>
                  <a:srgbClr val="FFFFFF"/>
                </a:solidFill>
                <a:latin typeface="Symbol"/>
                <a:cs typeface="Symbol"/>
              </a:rPr>
              <a:t></a:t>
            </a:r>
            <a:r>
              <a:rPr lang="en-US" spc="-180" dirty="0">
                <a:solidFill>
                  <a:srgbClr val="FFFFFF"/>
                </a:solidFill>
                <a:latin typeface="Times New Roman"/>
                <a:cs typeface="Times New Roman"/>
              </a:rPr>
              <a:t> </a:t>
            </a:r>
            <a:r>
              <a:rPr lang="en-US" i="1" spc="140" dirty="0">
                <a:solidFill>
                  <a:srgbClr val="FFFFFF"/>
                </a:solidFill>
                <a:latin typeface="Times New Roman"/>
                <a:cs typeface="Times New Roman"/>
              </a:rPr>
              <a:t>i</a:t>
            </a:r>
            <a:r>
              <a:rPr lang="en-US" i="1" spc="-295" dirty="0">
                <a:solidFill>
                  <a:srgbClr val="FFFFFF"/>
                </a:solidFill>
                <a:latin typeface="Times New Roman"/>
                <a:cs typeface="Times New Roman"/>
              </a:rPr>
              <a:t> </a:t>
            </a:r>
            <a:r>
              <a:rPr lang="en-US" spc="65" dirty="0">
                <a:solidFill>
                  <a:srgbClr val="FFFFFF"/>
                </a:solidFill>
                <a:latin typeface="Times New Roman"/>
                <a:cs typeface="Times New Roman"/>
              </a:rPr>
              <a:t>sin</a:t>
            </a:r>
            <a:r>
              <a:rPr lang="en-US" i="1" spc="65" dirty="0">
                <a:solidFill>
                  <a:srgbClr val="FFFFFF"/>
                </a:solidFill>
                <a:latin typeface="Symbol"/>
                <a:cs typeface="Symbol"/>
              </a:rPr>
              <a:t></a:t>
            </a:r>
            <a:r>
              <a:rPr lang="en-US" spc="65" dirty="0">
                <a:solidFill>
                  <a:srgbClr val="FFFFFF"/>
                </a:solidFill>
                <a:latin typeface="Times New Roman"/>
                <a:cs typeface="Times New Roman"/>
              </a:rPr>
              <a:t>).</a:t>
            </a:r>
            <a:endParaRPr lang="en-US" dirty="0">
              <a:solidFill>
                <a:srgbClr val="FFFFFF"/>
              </a:solidFill>
              <a:latin typeface="Times New Roman"/>
              <a:cs typeface="Times New Roman"/>
            </a:endParaRPr>
          </a:p>
        </p:txBody>
      </p:sp>
      <p:sp>
        <p:nvSpPr>
          <p:cNvPr id="21" name="Rectangle 20"/>
          <p:cNvSpPr/>
          <p:nvPr/>
        </p:nvSpPr>
        <p:spPr>
          <a:xfrm>
            <a:off x="8311421" y="2068331"/>
            <a:ext cx="543739" cy="461665"/>
          </a:xfrm>
          <a:prstGeom prst="rect">
            <a:avLst/>
          </a:prstGeom>
        </p:spPr>
        <p:txBody>
          <a:bodyPr wrap="none">
            <a:spAutoFit/>
          </a:bodyPr>
          <a:lstStyle/>
          <a:p>
            <a:r>
              <a:rPr lang="en-US" dirty="0">
                <a:solidFill>
                  <a:srgbClr val="FFFFFF"/>
                </a:solidFill>
                <a:latin typeface="Times New Roman"/>
                <a:cs typeface="Times New Roman"/>
              </a:rPr>
              <a:t>(1)</a:t>
            </a:r>
            <a:endParaRPr lang="en-US" dirty="0">
              <a:solidFill>
                <a:srgbClr val="FFFFFF"/>
              </a:solidFill>
            </a:endParaRPr>
          </a:p>
        </p:txBody>
      </p:sp>
    </p:spTree>
    <p:extLst>
      <p:ext uri="{BB962C8B-B14F-4D97-AF65-F5344CB8AC3E}">
        <p14:creationId xmlns:p14="http://schemas.microsoft.com/office/powerpoint/2010/main" val="1362074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134100" y="164592"/>
            <a:ext cx="868679" cy="1231391"/>
          </a:xfrm>
          <a:prstGeom prst="rect">
            <a:avLst/>
          </a:prstGeom>
          <a:blipFill>
            <a:blip r:embed="rId2" cstate="print"/>
            <a:stretch>
              <a:fillRect/>
            </a:stretch>
          </a:blipFill>
        </p:spPr>
        <p:txBody>
          <a:bodyPr wrap="square" lIns="0" tIns="0" rIns="0" bIns="0" rtlCol="0"/>
          <a:lstStyle/>
          <a:p>
            <a:endParaRPr>
              <a:solidFill>
                <a:srgbClr val="FFFFFF"/>
              </a:solidFill>
            </a:endParaRPr>
          </a:p>
        </p:txBody>
      </p:sp>
      <mc:AlternateContent xmlns:mc="http://schemas.openxmlformats.org/markup-compatibility/2006" xmlns:a14="http://schemas.microsoft.com/office/drawing/2010/main">
        <mc:Choice Requires="a14">
          <p:sp>
            <p:nvSpPr>
              <p:cNvPr id="6" name="Rectangle 5"/>
              <p:cNvSpPr/>
              <p:nvPr/>
            </p:nvSpPr>
            <p:spPr>
              <a:xfrm>
                <a:off x="301824" y="780287"/>
                <a:ext cx="5407249" cy="630942"/>
              </a:xfrm>
              <a:prstGeom prst="rect">
                <a:avLst/>
              </a:prstGeom>
            </p:spPr>
            <p:txBody>
              <a:bodyPr wrap="none">
                <a:spAutoFit/>
              </a:bodyPr>
              <a:lstStyle/>
              <a:p>
                <a:r>
                  <a:rPr lang="en-US" sz="3500" dirty="0" smtClean="0">
                    <a:solidFill>
                      <a:srgbClr val="FFFFFF"/>
                    </a:solidFill>
                  </a:rPr>
                  <a:t>Find the cube </a:t>
                </a:r>
                <a:r>
                  <a:rPr lang="en-US" sz="3500" dirty="0">
                    <a:solidFill>
                      <a:srgbClr val="FFFFFF"/>
                    </a:solidFill>
                  </a:rPr>
                  <a:t>roots </a:t>
                </a:r>
                <a:r>
                  <a:rPr lang="en-US" sz="3500" spc="-5" dirty="0">
                    <a:solidFill>
                      <a:srgbClr val="FFFFFF"/>
                    </a:solidFill>
                  </a:rPr>
                  <a:t>of </a:t>
                </a:r>
                <a14:m>
                  <m:oMath xmlns:m="http://schemas.openxmlformats.org/officeDocument/2006/math">
                    <m:r>
                      <a:rPr lang="en-US" sz="3500" i="1" spc="-5" dirty="0">
                        <a:solidFill>
                          <a:srgbClr val="FFFFFF"/>
                        </a:solidFill>
                        <a:latin typeface="Cambria Math"/>
                        <a:cs typeface="Times New Roman"/>
                      </a:rPr>
                      <m:t>𝑧</m:t>
                    </m:r>
                    <m:r>
                      <a:rPr lang="en-US" sz="3500" i="1" spc="-5" dirty="0">
                        <a:solidFill>
                          <a:srgbClr val="FFFFFF"/>
                        </a:solidFill>
                        <a:latin typeface="Cambria Math"/>
                        <a:cs typeface="Times New Roman"/>
                      </a:rPr>
                      <m:t> =</m:t>
                    </m:r>
                    <m:r>
                      <a:rPr lang="en-US" sz="3500" i="1" spc="-5" dirty="0">
                        <a:solidFill>
                          <a:srgbClr val="FFFFFF"/>
                        </a:solidFill>
                        <a:latin typeface="Cambria Math"/>
                        <a:cs typeface="Times New Roman"/>
                      </a:rPr>
                      <m:t>𝑖</m:t>
                    </m:r>
                  </m:oMath>
                </a14:m>
                <a:r>
                  <a:rPr lang="en-US" sz="3500" spc="-5" dirty="0">
                    <a:solidFill>
                      <a:srgbClr val="FFFFFF"/>
                    </a:solidFill>
                  </a:rPr>
                  <a:t>.</a:t>
                </a:r>
                <a:endParaRPr lang="en-US" sz="3500" dirty="0">
                  <a:solidFill>
                    <a:srgbClr val="FFFF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01824" y="780287"/>
                <a:ext cx="5407249" cy="630942"/>
              </a:xfrm>
              <a:prstGeom prst="rect">
                <a:avLst/>
              </a:prstGeom>
              <a:blipFill rotWithShape="1">
                <a:blip r:embed="rId3"/>
                <a:stretch>
                  <a:fillRect l="-3382" t="-15385" r="-2368" b="-33654"/>
                </a:stretch>
              </a:blipFill>
            </p:spPr>
            <p:txBody>
              <a:bodyPr/>
              <a:lstStyle/>
              <a:p>
                <a:r>
                  <a:rPr lang="en-US">
                    <a:noFill/>
                  </a:rPr>
                  <a:t> </a:t>
                </a:r>
              </a:p>
            </p:txBody>
          </p:sp>
        </mc:Fallback>
      </mc:AlternateContent>
      <p:sp>
        <p:nvSpPr>
          <p:cNvPr id="8" name="object 4"/>
          <p:cNvSpPr txBox="1">
            <a:spLocks noGrp="1"/>
          </p:cNvSpPr>
          <p:nvPr>
            <p:ph type="title"/>
          </p:nvPr>
        </p:nvSpPr>
        <p:spPr>
          <a:xfrm>
            <a:off x="1018149" y="22527"/>
            <a:ext cx="5896610" cy="838691"/>
          </a:xfrm>
          <a:prstGeom prst="rect">
            <a:avLst/>
          </a:prstGeom>
        </p:spPr>
        <p:txBody>
          <a:bodyPr vert="horz" wrap="square" lIns="0" tIns="160020" rIns="0" bIns="0" rtlCol="0">
            <a:spAutoFit/>
          </a:bodyPr>
          <a:lstStyle/>
          <a:p>
            <a:pPr marL="3895090">
              <a:lnSpc>
                <a:spcPct val="100000"/>
              </a:lnSpc>
              <a:spcBef>
                <a:spcPts val="1260"/>
              </a:spcBef>
            </a:pPr>
            <a:r>
              <a:rPr dirty="0" smtClean="0"/>
              <a:t>Example</a:t>
            </a:r>
          </a:p>
        </p:txBody>
      </p:sp>
      <p:pic>
        <p:nvPicPr>
          <p:cNvPr id="79874" name="Picture 2"/>
          <p:cNvPicPr>
            <a:picLocks noChangeAspect="1" noChangeArrowheads="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25599" y="1441150"/>
            <a:ext cx="10417385" cy="5228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8432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134100" y="164592"/>
            <a:ext cx="868679" cy="1231391"/>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4" name="object 4"/>
          <p:cNvSpPr txBox="1">
            <a:spLocks noGrp="1"/>
          </p:cNvSpPr>
          <p:nvPr>
            <p:ph type="title"/>
          </p:nvPr>
        </p:nvSpPr>
        <p:spPr>
          <a:xfrm>
            <a:off x="4406280" y="188548"/>
            <a:ext cx="2014220" cy="696595"/>
          </a:xfrm>
          <a:prstGeom prst="rect">
            <a:avLst/>
          </a:prstGeom>
        </p:spPr>
        <p:txBody>
          <a:bodyPr vert="horz" wrap="square" lIns="0" tIns="12700" rIns="0" bIns="0" rtlCol="0">
            <a:spAutoFit/>
          </a:bodyPr>
          <a:lstStyle/>
          <a:p>
            <a:pPr marL="12700">
              <a:lnSpc>
                <a:spcPct val="100000"/>
              </a:lnSpc>
              <a:spcBef>
                <a:spcPts val="100"/>
              </a:spcBef>
            </a:pPr>
            <a:r>
              <a:rPr dirty="0"/>
              <a:t>Example</a:t>
            </a:r>
          </a:p>
        </p:txBody>
      </p:sp>
      <p:sp>
        <p:nvSpPr>
          <p:cNvPr id="5" name="object 5"/>
          <p:cNvSpPr txBox="1"/>
          <p:nvPr/>
        </p:nvSpPr>
        <p:spPr>
          <a:xfrm>
            <a:off x="264947" y="823444"/>
            <a:ext cx="10427129" cy="443070"/>
          </a:xfrm>
          <a:prstGeom prst="rect">
            <a:avLst/>
          </a:prstGeom>
        </p:spPr>
        <p:txBody>
          <a:bodyPr vert="horz" wrap="square" lIns="0" tIns="12065" rIns="0" bIns="0" rtlCol="0">
            <a:spAutoFit/>
          </a:bodyPr>
          <a:lstStyle/>
          <a:p>
            <a:pPr marL="12700" marR="5080">
              <a:spcBef>
                <a:spcPts val="95"/>
              </a:spcBef>
              <a:tabLst>
                <a:tab pos="865505" algn="l"/>
                <a:tab pos="1651000" algn="l"/>
                <a:tab pos="2543810" algn="l"/>
                <a:tab pos="3632200" algn="l"/>
                <a:tab pos="3995420" algn="l"/>
                <a:tab pos="4704080" algn="l"/>
                <a:tab pos="5280025" algn="l"/>
              </a:tabLst>
            </a:pPr>
            <a:r>
              <a:rPr sz="2800" spc="-5" dirty="0">
                <a:solidFill>
                  <a:srgbClr val="FFFFFF"/>
                </a:solidFill>
                <a:latin typeface="Times New Roman"/>
                <a:cs typeface="Times New Roman"/>
              </a:rPr>
              <a:t>Note	t</a:t>
            </a:r>
            <a:r>
              <a:rPr sz="2800" dirty="0">
                <a:solidFill>
                  <a:srgbClr val="FFFFFF"/>
                </a:solidFill>
                <a:latin typeface="Times New Roman"/>
                <a:cs typeface="Times New Roman"/>
              </a:rPr>
              <a:t>h</a:t>
            </a:r>
            <a:r>
              <a:rPr sz="2800" spc="-5" dirty="0">
                <a:solidFill>
                  <a:srgbClr val="FFFFFF"/>
                </a:solidFill>
                <a:latin typeface="Times New Roman"/>
                <a:cs typeface="Times New Roman"/>
              </a:rPr>
              <a:t>at,</a:t>
            </a:r>
            <a:r>
              <a:rPr sz="2800" dirty="0">
                <a:solidFill>
                  <a:srgbClr val="FFFFFF"/>
                </a:solidFill>
                <a:latin typeface="Times New Roman"/>
                <a:cs typeface="Times New Roman"/>
              </a:rPr>
              <a:t>	</a:t>
            </a:r>
            <a:r>
              <a:rPr sz="2800" spc="-5" dirty="0">
                <a:solidFill>
                  <a:srgbClr val="FFFFFF"/>
                </a:solidFill>
                <a:latin typeface="Times New Roman"/>
                <a:cs typeface="Times New Roman"/>
              </a:rPr>
              <a:t>si</a:t>
            </a:r>
            <a:r>
              <a:rPr sz="2800" spc="5" dirty="0">
                <a:solidFill>
                  <a:srgbClr val="FFFFFF"/>
                </a:solidFill>
                <a:latin typeface="Times New Roman"/>
                <a:cs typeface="Times New Roman"/>
              </a:rPr>
              <a:t>n</a:t>
            </a:r>
            <a:r>
              <a:rPr sz="2800" spc="-5" dirty="0">
                <a:solidFill>
                  <a:srgbClr val="FFFFFF"/>
                </a:solidFill>
                <a:latin typeface="Times New Roman"/>
                <a:cs typeface="Times New Roman"/>
              </a:rPr>
              <a:t>ce</a:t>
            </a:r>
            <a:r>
              <a:rPr sz="2800" dirty="0">
                <a:solidFill>
                  <a:srgbClr val="FFFFFF"/>
                </a:solidFill>
                <a:latin typeface="Times New Roman"/>
                <a:cs typeface="Times New Roman"/>
              </a:rPr>
              <a:t>	</a:t>
            </a:r>
            <a:r>
              <a:rPr sz="2800" spc="-5" dirty="0">
                <a:solidFill>
                  <a:srgbClr val="FFFFFF"/>
                </a:solidFill>
                <a:latin typeface="Times New Roman"/>
                <a:cs typeface="Times New Roman"/>
              </a:rPr>
              <a:t>A</a:t>
            </a:r>
            <a:r>
              <a:rPr sz="2800" spc="-40" dirty="0">
                <a:solidFill>
                  <a:srgbClr val="FFFFFF"/>
                </a:solidFill>
                <a:latin typeface="Times New Roman"/>
                <a:cs typeface="Times New Roman"/>
              </a:rPr>
              <a:t>r</a:t>
            </a:r>
            <a:r>
              <a:rPr sz="2800" dirty="0">
                <a:solidFill>
                  <a:srgbClr val="FFFFFF"/>
                </a:solidFill>
                <a:latin typeface="Times New Roman"/>
                <a:cs typeface="Times New Roman"/>
              </a:rPr>
              <a:t>g</a:t>
            </a:r>
            <a:r>
              <a:rPr sz="2800" spc="-5" dirty="0">
                <a:solidFill>
                  <a:srgbClr val="FFFFFF"/>
                </a:solidFill>
                <a:latin typeface="Times New Roman"/>
                <a:cs typeface="Times New Roman"/>
              </a:rPr>
              <a:t>(</a:t>
            </a:r>
            <a:r>
              <a:rPr sz="2800" i="1" dirty="0">
                <a:solidFill>
                  <a:srgbClr val="FFFFFF"/>
                </a:solidFill>
                <a:latin typeface="Times New Roman"/>
                <a:cs typeface="Times New Roman"/>
              </a:rPr>
              <a:t>z</a:t>
            </a:r>
            <a:r>
              <a:rPr sz="2800" spc="-5" dirty="0">
                <a:solidFill>
                  <a:srgbClr val="FFFFFF"/>
                </a:solidFill>
                <a:latin typeface="Times New Roman"/>
                <a:cs typeface="Times New Roman"/>
              </a:rPr>
              <a:t>)</a:t>
            </a:r>
            <a:r>
              <a:rPr sz="2800" dirty="0">
                <a:solidFill>
                  <a:srgbClr val="FFFFFF"/>
                </a:solidFill>
                <a:latin typeface="Times New Roman"/>
                <a:cs typeface="Times New Roman"/>
              </a:rPr>
              <a:t>	</a:t>
            </a:r>
            <a:r>
              <a:rPr sz="2800" spc="-5" dirty="0">
                <a:solidFill>
                  <a:srgbClr val="FFFFFF"/>
                </a:solidFill>
                <a:latin typeface="Times New Roman"/>
                <a:cs typeface="Times New Roman"/>
              </a:rPr>
              <a:t>=</a:t>
            </a:r>
            <a:r>
              <a:rPr sz="2800" dirty="0">
                <a:solidFill>
                  <a:srgbClr val="FFFFFF"/>
                </a:solidFill>
                <a:latin typeface="Times New Roman"/>
                <a:cs typeface="Times New Roman"/>
              </a:rPr>
              <a:t>	</a:t>
            </a:r>
            <a:r>
              <a:rPr sz="2800" i="1" spc="-5" dirty="0" smtClean="0">
                <a:solidFill>
                  <a:srgbClr val="FFFFFF"/>
                </a:solidFill>
                <a:latin typeface="Times New Roman"/>
                <a:cs typeface="Times New Roman"/>
              </a:rPr>
              <a:t>π/</a:t>
            </a:r>
            <a:r>
              <a:rPr lang="en-US" sz="2800" dirty="0" smtClean="0">
                <a:solidFill>
                  <a:srgbClr val="FFFFFF"/>
                </a:solidFill>
                <a:latin typeface="Times New Roman"/>
                <a:cs typeface="Times New Roman"/>
              </a:rPr>
              <a:t>2</a:t>
            </a:r>
            <a:r>
              <a:rPr sz="2800" spc="-5" dirty="0" smtClean="0">
                <a:solidFill>
                  <a:srgbClr val="FFFFFF"/>
                </a:solidFill>
                <a:latin typeface="Times New Roman"/>
                <a:cs typeface="Times New Roman"/>
              </a:rPr>
              <a:t>,</a:t>
            </a:r>
            <a:r>
              <a:rPr sz="2800" dirty="0">
                <a:solidFill>
                  <a:srgbClr val="FFFFFF"/>
                </a:solidFill>
                <a:latin typeface="Times New Roman"/>
                <a:cs typeface="Times New Roman"/>
              </a:rPr>
              <a:t>	</a:t>
            </a:r>
            <a:r>
              <a:rPr sz="2800" spc="-10" dirty="0">
                <a:solidFill>
                  <a:srgbClr val="FFFFFF"/>
                </a:solidFill>
                <a:latin typeface="Times New Roman"/>
                <a:cs typeface="Times New Roman"/>
              </a:rPr>
              <a:t>w</a:t>
            </a:r>
            <a:r>
              <a:rPr sz="2800" spc="-5" dirty="0">
                <a:solidFill>
                  <a:srgbClr val="FFFFFF"/>
                </a:solidFill>
                <a:latin typeface="Times New Roman"/>
                <a:cs typeface="Times New Roman"/>
              </a:rPr>
              <a:t>e</a:t>
            </a:r>
            <a:r>
              <a:rPr sz="2800" dirty="0">
                <a:solidFill>
                  <a:srgbClr val="FFFFFF"/>
                </a:solidFill>
                <a:latin typeface="Times New Roman"/>
                <a:cs typeface="Times New Roman"/>
              </a:rPr>
              <a:t>	</a:t>
            </a:r>
            <a:r>
              <a:rPr sz="2800" spc="-5" dirty="0">
                <a:solidFill>
                  <a:srgbClr val="FFFFFF"/>
                </a:solidFill>
                <a:latin typeface="Times New Roman"/>
                <a:cs typeface="Times New Roman"/>
              </a:rPr>
              <a:t>see  that</a:t>
            </a:r>
            <a:endParaRPr sz="2800" dirty="0">
              <a:solidFill>
                <a:srgbClr val="FFFFFF"/>
              </a:solidFill>
              <a:latin typeface="Times New Roman"/>
              <a:cs typeface="Times New Roman"/>
            </a:endParaRPr>
          </a:p>
        </p:txBody>
      </p:sp>
      <mc:AlternateContent xmlns:mc="http://schemas.openxmlformats.org/markup-compatibility/2006" xmlns:a14="http://schemas.microsoft.com/office/drawing/2010/main">
        <mc:Choice Requires="a14">
          <p:sp>
            <p:nvSpPr>
              <p:cNvPr id="6" name="object 6"/>
              <p:cNvSpPr txBox="1"/>
              <p:nvPr/>
            </p:nvSpPr>
            <p:spPr>
              <a:xfrm>
                <a:off x="274845" y="1777470"/>
                <a:ext cx="10687827" cy="443070"/>
              </a:xfrm>
              <a:prstGeom prst="rect">
                <a:avLst/>
              </a:prstGeom>
            </p:spPr>
            <p:txBody>
              <a:bodyPr vert="horz" wrap="square" lIns="0" tIns="12065" rIns="0" bIns="0" rtlCol="0">
                <a:spAutoFit/>
              </a:bodyPr>
              <a:lstStyle/>
              <a:p>
                <a:pPr marL="12700" marR="5080">
                  <a:spcBef>
                    <a:spcPts val="95"/>
                  </a:spcBef>
                  <a:tabLst>
                    <a:tab pos="608330" algn="l"/>
                    <a:tab pos="1031875" algn="l"/>
                    <a:tab pos="1871980" algn="l"/>
                    <a:tab pos="2626360" algn="l"/>
                    <a:tab pos="2941955" algn="l"/>
                    <a:tab pos="3288029" algn="l"/>
                    <a:tab pos="3813810" algn="l"/>
                    <a:tab pos="4483100" algn="l"/>
                    <a:tab pos="4824095" algn="l"/>
                    <a:tab pos="4865370" algn="l"/>
                    <a:tab pos="4967605" algn="l"/>
                  </a:tabLst>
                </a:pPr>
                <a:r>
                  <a:rPr sz="2800" spc="-5" dirty="0">
                    <a:solidFill>
                      <a:srgbClr val="FFFFFF"/>
                    </a:solidFill>
                    <a:latin typeface="Times New Roman"/>
                    <a:cs typeface="Times New Roman"/>
                  </a:rPr>
                  <a:t>is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principal </a:t>
                </a:r>
                <a:r>
                  <a:rPr lang="en-US" sz="2800" dirty="0" smtClean="0">
                    <a:solidFill>
                      <a:srgbClr val="FFFFFF"/>
                    </a:solidFill>
                    <a:latin typeface="Times New Roman"/>
                    <a:cs typeface="Times New Roman"/>
                  </a:rPr>
                  <a:t>cubic</a:t>
                </a:r>
                <a:r>
                  <a:rPr sz="2800" dirty="0" smtClean="0">
                    <a:solidFill>
                      <a:srgbClr val="FFFFFF"/>
                    </a:solidFill>
                    <a:latin typeface="Times New Roman"/>
                    <a:cs typeface="Times New Roman"/>
                  </a:rPr>
                  <a:t> </a:t>
                </a:r>
                <a:r>
                  <a:rPr sz="2800" spc="-5" dirty="0">
                    <a:solidFill>
                      <a:srgbClr val="FFFFFF"/>
                    </a:solidFill>
                    <a:latin typeface="Times New Roman"/>
                    <a:cs typeface="Times New Roman"/>
                  </a:rPr>
                  <a:t>root </a:t>
                </a:r>
                <a:r>
                  <a:rPr sz="2800" dirty="0">
                    <a:solidFill>
                      <a:srgbClr val="FFFFFF"/>
                    </a:solidFill>
                    <a:latin typeface="Times New Roman"/>
                    <a:cs typeface="Times New Roman"/>
                  </a:rPr>
                  <a:t>of </a:t>
                </a:r>
                <a14:m>
                  <m:oMath xmlns:m="http://schemas.openxmlformats.org/officeDocument/2006/math">
                    <m:r>
                      <a:rPr lang="en-US" sz="2800" i="1" spc="-5" dirty="0">
                        <a:solidFill>
                          <a:srgbClr val="FFFFFF"/>
                        </a:solidFill>
                        <a:latin typeface="Cambria Math"/>
                        <a:cs typeface="Times New Roman"/>
                      </a:rPr>
                      <m:t>𝑧</m:t>
                    </m:r>
                    <m:r>
                      <a:rPr lang="en-US" sz="2800" i="1" spc="-5" dirty="0">
                        <a:solidFill>
                          <a:srgbClr val="FFFFFF"/>
                        </a:solidFill>
                        <a:latin typeface="Cambria Math"/>
                        <a:cs typeface="Times New Roman"/>
                      </a:rPr>
                      <m:t> = </m:t>
                    </m:r>
                    <m:r>
                      <a:rPr lang="en-US" sz="2800" i="1" spc="-5" dirty="0">
                        <a:solidFill>
                          <a:srgbClr val="FFFFFF"/>
                        </a:solidFill>
                        <a:latin typeface="Cambria Math"/>
                        <a:cs typeface="Times New Roman"/>
                      </a:rPr>
                      <m:t>𝑖</m:t>
                    </m:r>
                  </m:oMath>
                </a14:m>
                <a:r>
                  <a:rPr lang="en-US" sz="2800" spc="-5" dirty="0">
                    <a:solidFill>
                      <a:srgbClr val="FFFFFF"/>
                    </a:solidFill>
                    <a:latin typeface="Calibri"/>
                  </a:rPr>
                  <a:t>.</a:t>
                </a:r>
                <a:r>
                  <a:rPr sz="2800" i="1" spc="-5" dirty="0">
                    <a:solidFill>
                      <a:srgbClr val="FFFFFF"/>
                    </a:solidFill>
                    <a:latin typeface="Calibri"/>
                    <a:cs typeface="Times New Roman"/>
                  </a:rPr>
                  <a:t>  </a:t>
                </a:r>
                <a:endParaRPr sz="2800" dirty="0">
                  <a:solidFill>
                    <a:srgbClr val="FFFFFF"/>
                  </a:solidFill>
                  <a:latin typeface="Times New Roman"/>
                  <a:cs typeface="Times New Roman"/>
                </a:endParaRPr>
              </a:p>
            </p:txBody>
          </p:sp>
        </mc:Choice>
        <mc:Fallback xmlns="">
          <p:sp>
            <p:nvSpPr>
              <p:cNvPr id="6" name="object 6"/>
              <p:cNvSpPr txBox="1">
                <a:spLocks noRot="1" noChangeAspect="1" noMove="1" noResize="1" noEditPoints="1" noAdjustHandles="1" noChangeArrowheads="1" noChangeShapeType="1" noTextEdit="1"/>
              </p:cNvSpPr>
              <p:nvPr/>
            </p:nvSpPr>
            <p:spPr>
              <a:xfrm>
                <a:off x="274845" y="1777470"/>
                <a:ext cx="10687827" cy="443070"/>
              </a:xfrm>
              <a:prstGeom prst="rect">
                <a:avLst/>
              </a:prstGeom>
              <a:blipFill rotWithShape="1">
                <a:blip r:embed="rId3"/>
                <a:stretch>
                  <a:fillRect l="-1882" t="-23611" b="-50000"/>
                </a:stretch>
              </a:blipFill>
            </p:spPr>
            <p:txBody>
              <a:bodyPr/>
              <a:lstStyle/>
              <a:p>
                <a:r>
                  <a:rPr lang="en-US">
                    <a:noFill/>
                  </a:rPr>
                  <a:t> </a:t>
                </a:r>
              </a:p>
            </p:txBody>
          </p:sp>
        </mc:Fallback>
      </mc:AlternateContent>
      <p:sp>
        <p:nvSpPr>
          <p:cNvPr id="7" name="object 7"/>
          <p:cNvSpPr txBox="1"/>
          <p:nvPr/>
        </p:nvSpPr>
        <p:spPr>
          <a:xfrm>
            <a:off x="2928483" y="1341453"/>
            <a:ext cx="4718157" cy="436017"/>
          </a:xfrm>
          <a:prstGeom prst="rect">
            <a:avLst/>
          </a:prstGeom>
        </p:spPr>
        <p:txBody>
          <a:bodyPr vert="horz" wrap="square" lIns="0" tIns="12700" rIns="0" bIns="0" rtlCol="0">
            <a:spAutoFit/>
          </a:bodyPr>
          <a:lstStyle/>
          <a:p>
            <a:pPr marL="12700">
              <a:spcBef>
                <a:spcPts val="100"/>
              </a:spcBef>
              <a:tabLst>
                <a:tab pos="551180" algn="l"/>
              </a:tabLst>
            </a:pPr>
            <a:r>
              <a:rPr sz="2750" i="1" spc="-325" dirty="0" smtClean="0">
                <a:solidFill>
                  <a:srgbClr val="FFFFFF"/>
                </a:solidFill>
                <a:latin typeface="Symbol"/>
                <a:cs typeface="Symbol"/>
              </a:rPr>
              <a:t></a:t>
            </a:r>
            <a:r>
              <a:rPr lang="en-US" sz="2750" i="1" spc="-325" dirty="0" smtClean="0">
                <a:solidFill>
                  <a:srgbClr val="FFFFFF"/>
                </a:solidFill>
                <a:latin typeface="Symbol"/>
                <a:cs typeface="Symbol"/>
              </a:rPr>
              <a:t>  </a:t>
            </a:r>
            <a:r>
              <a:rPr sz="2175" spc="-487" baseline="-24904" dirty="0" smtClean="0">
                <a:solidFill>
                  <a:srgbClr val="FFFFFF"/>
                </a:solidFill>
                <a:latin typeface="Times New Roman"/>
                <a:cs typeface="Times New Roman"/>
              </a:rPr>
              <a:t>0</a:t>
            </a:r>
            <a:r>
              <a:rPr sz="2175" spc="-487" baseline="-24904" dirty="0">
                <a:solidFill>
                  <a:srgbClr val="FFFFFF"/>
                </a:solidFill>
                <a:latin typeface="Times New Roman"/>
                <a:cs typeface="Times New Roman"/>
              </a:rPr>
              <a:t>	</a:t>
            </a:r>
            <a:r>
              <a:rPr sz="2550" spc="285" dirty="0">
                <a:solidFill>
                  <a:srgbClr val="FFFFFF"/>
                </a:solidFill>
                <a:latin typeface="Symbol"/>
                <a:cs typeface="Symbol"/>
              </a:rPr>
              <a:t></a:t>
            </a:r>
            <a:r>
              <a:rPr sz="2550" spc="-325" dirty="0">
                <a:solidFill>
                  <a:srgbClr val="FFFFFF"/>
                </a:solidFill>
                <a:latin typeface="Times New Roman"/>
                <a:cs typeface="Times New Roman"/>
              </a:rPr>
              <a:t> </a:t>
            </a:r>
            <a:r>
              <a:rPr lang="en-US" sz="2550" spc="-325" dirty="0" smtClean="0">
                <a:solidFill>
                  <a:srgbClr val="FFFFFF"/>
                </a:solidFill>
                <a:latin typeface="Times New Roman"/>
                <a:cs typeface="Times New Roman"/>
              </a:rPr>
              <a:t>0</a:t>
            </a:r>
            <a:r>
              <a:rPr sz="2550" spc="235" dirty="0" smtClean="0">
                <a:solidFill>
                  <a:srgbClr val="FFFFFF"/>
                </a:solidFill>
                <a:latin typeface="Times New Roman"/>
                <a:cs typeface="Times New Roman"/>
              </a:rPr>
              <a:t>.</a:t>
            </a:r>
            <a:r>
              <a:rPr lang="en-US" sz="2550" spc="235" dirty="0" smtClean="0">
                <a:solidFill>
                  <a:srgbClr val="FFFFFF"/>
                </a:solidFill>
                <a:latin typeface="Times New Roman"/>
                <a:cs typeface="Times New Roman"/>
              </a:rPr>
              <a:t>8660</a:t>
            </a:r>
            <a:r>
              <a:rPr lang="en-US" sz="2550" spc="285" dirty="0">
                <a:solidFill>
                  <a:srgbClr val="FFFFFF"/>
                </a:solidFill>
                <a:latin typeface="Symbol"/>
                <a:cs typeface="Symbol"/>
              </a:rPr>
              <a:t></a:t>
            </a:r>
            <a:r>
              <a:rPr lang="en-US" sz="2550" spc="285" dirty="0">
                <a:solidFill>
                  <a:srgbClr val="FFFFFF"/>
                </a:solidFill>
                <a:latin typeface="Times New Roman"/>
                <a:cs typeface="Times New Roman"/>
              </a:rPr>
              <a:t> </a:t>
            </a:r>
            <a:r>
              <a:rPr lang="en-US" sz="2550" spc="210" dirty="0">
                <a:solidFill>
                  <a:srgbClr val="FFFFFF"/>
                </a:solidFill>
                <a:latin typeface="Times New Roman"/>
                <a:cs typeface="Times New Roman"/>
              </a:rPr>
              <a:t>0.5</a:t>
            </a:r>
            <a:r>
              <a:rPr lang="en-US" sz="2550" i="1" spc="210" dirty="0">
                <a:solidFill>
                  <a:srgbClr val="FFFFFF"/>
                </a:solidFill>
                <a:latin typeface="Times New Roman"/>
                <a:cs typeface="Times New Roman"/>
              </a:rPr>
              <a:t>i</a:t>
            </a:r>
            <a:r>
              <a:rPr lang="en-US" sz="2550" spc="210" dirty="0" smtClean="0">
                <a:solidFill>
                  <a:srgbClr val="FFFFFF"/>
                </a:solidFill>
                <a:latin typeface="Times New Roman"/>
                <a:cs typeface="Times New Roman"/>
              </a:rPr>
              <a:t>,</a:t>
            </a:r>
            <a:endParaRPr lang="en-US" sz="2550" dirty="0">
              <a:solidFill>
                <a:srgbClr val="FFFFFF"/>
              </a:solidFill>
              <a:latin typeface="Times New Roman"/>
              <a:cs typeface="Times New Roman"/>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762" y="2022692"/>
            <a:ext cx="4232823" cy="4212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74845" y="2459504"/>
            <a:ext cx="6003643" cy="2246769"/>
          </a:xfrm>
          <a:prstGeom prst="rect">
            <a:avLst/>
          </a:prstGeom>
        </p:spPr>
        <p:txBody>
          <a:bodyPr wrap="square">
            <a:spAutoFit/>
          </a:bodyPr>
          <a:lstStyle/>
          <a:p>
            <a:pPr marL="12700" marR="5080">
              <a:spcBef>
                <a:spcPts val="95"/>
              </a:spcBef>
              <a:tabLst>
                <a:tab pos="608330" algn="l"/>
                <a:tab pos="1031875" algn="l"/>
                <a:tab pos="1871980" algn="l"/>
                <a:tab pos="2626360" algn="l"/>
                <a:tab pos="2941955" algn="l"/>
                <a:tab pos="3288029" algn="l"/>
                <a:tab pos="3813810" algn="l"/>
                <a:tab pos="4483100" algn="l"/>
                <a:tab pos="4824095" algn="l"/>
                <a:tab pos="4865370" algn="l"/>
                <a:tab pos="4967605" algn="l"/>
              </a:tabLst>
            </a:pPr>
            <a:r>
              <a:rPr lang="en-US" sz="2800" spc="-10" dirty="0">
                <a:solidFill>
                  <a:srgbClr val="FFFFFF"/>
                </a:solidFill>
                <a:latin typeface="Times New Roman"/>
                <a:cs typeface="Times New Roman"/>
              </a:rPr>
              <a:t>As </a:t>
            </a:r>
            <a:r>
              <a:rPr lang="en-US" sz="2800" spc="-5" dirty="0">
                <a:solidFill>
                  <a:srgbClr val="FFFFFF"/>
                </a:solidFill>
                <a:latin typeface="Times New Roman"/>
                <a:cs typeface="Times New Roman"/>
              </a:rPr>
              <a:t>shown in </a:t>
            </a:r>
            <a:r>
              <a:rPr lang="en-US" sz="2800" dirty="0">
                <a:solidFill>
                  <a:srgbClr val="FFFFFF"/>
                </a:solidFill>
                <a:latin typeface="Times New Roman"/>
                <a:cs typeface="Times New Roman"/>
              </a:rPr>
              <a:t>figure, </a:t>
            </a:r>
            <a:r>
              <a:rPr lang="en-US" sz="2800" spc="-5" dirty="0">
                <a:solidFill>
                  <a:srgbClr val="FFFFFF"/>
                </a:solidFill>
                <a:latin typeface="Times New Roman"/>
                <a:cs typeface="Times New Roman"/>
              </a:rPr>
              <a:t>the three </a:t>
            </a:r>
            <a:r>
              <a:rPr lang="en-US" sz="2800" dirty="0">
                <a:solidFill>
                  <a:srgbClr val="FFFFFF"/>
                </a:solidFill>
                <a:latin typeface="Times New Roman"/>
                <a:cs typeface="Times New Roman"/>
              </a:rPr>
              <a:t>roots </a:t>
            </a:r>
            <a:r>
              <a:rPr lang="en-US" sz="2800" spc="-5" dirty="0">
                <a:solidFill>
                  <a:srgbClr val="FFFFFF"/>
                </a:solidFill>
                <a:latin typeface="Times New Roman"/>
                <a:cs typeface="Times New Roman"/>
              </a:rPr>
              <a:t>lie </a:t>
            </a:r>
            <a:r>
              <a:rPr lang="en-US" sz="2800" dirty="0">
                <a:solidFill>
                  <a:srgbClr val="FFFFFF"/>
                </a:solidFill>
                <a:latin typeface="Times New Roman"/>
                <a:cs typeface="Times New Roman"/>
              </a:rPr>
              <a:t>on  </a:t>
            </a:r>
            <a:r>
              <a:rPr lang="en-US" sz="2800" spc="-5" dirty="0">
                <a:solidFill>
                  <a:srgbClr val="FFFFFF"/>
                </a:solidFill>
                <a:latin typeface="Times New Roman"/>
                <a:cs typeface="Times New Roman"/>
              </a:rPr>
              <a:t>a</a:t>
            </a:r>
            <a:r>
              <a:rPr lang="en-US" sz="2800" spc="145" dirty="0">
                <a:solidFill>
                  <a:srgbClr val="FFFFFF"/>
                </a:solidFill>
                <a:latin typeface="Times New Roman"/>
                <a:cs typeface="Times New Roman"/>
              </a:rPr>
              <a:t> </a:t>
            </a:r>
            <a:r>
              <a:rPr lang="en-US" sz="2800" spc="-5" dirty="0">
                <a:solidFill>
                  <a:srgbClr val="FFFFFF"/>
                </a:solidFill>
                <a:latin typeface="Times New Roman"/>
                <a:cs typeface="Times New Roman"/>
              </a:rPr>
              <a:t>circle</a:t>
            </a:r>
            <a:r>
              <a:rPr lang="en-US" sz="2800" spc="140" dirty="0">
                <a:solidFill>
                  <a:srgbClr val="FFFFFF"/>
                </a:solidFill>
                <a:latin typeface="Times New Roman"/>
                <a:cs typeface="Times New Roman"/>
              </a:rPr>
              <a:t> </a:t>
            </a:r>
            <a:r>
              <a:rPr lang="en-US" sz="2800" spc="-5" dirty="0">
                <a:solidFill>
                  <a:srgbClr val="FFFFFF"/>
                </a:solidFill>
                <a:latin typeface="Times New Roman"/>
                <a:cs typeface="Times New Roman"/>
              </a:rPr>
              <a:t>centered</a:t>
            </a:r>
            <a:r>
              <a:rPr lang="en-US" sz="2800" spc="155" dirty="0">
                <a:solidFill>
                  <a:srgbClr val="FFFFFF"/>
                </a:solidFill>
                <a:latin typeface="Times New Roman"/>
                <a:cs typeface="Times New Roman"/>
              </a:rPr>
              <a:t> </a:t>
            </a:r>
            <a:r>
              <a:rPr lang="en-US" sz="2800" spc="-15" dirty="0">
                <a:solidFill>
                  <a:srgbClr val="FFFFFF"/>
                </a:solidFill>
                <a:latin typeface="Times New Roman"/>
                <a:cs typeface="Times New Roman"/>
              </a:rPr>
              <a:t>a</a:t>
            </a:r>
            <a:r>
              <a:rPr lang="en-US" sz="2800" spc="-5" dirty="0">
                <a:solidFill>
                  <a:srgbClr val="FFFFFF"/>
                </a:solidFill>
                <a:latin typeface="Times New Roman"/>
                <a:cs typeface="Times New Roman"/>
              </a:rPr>
              <a:t>t</a:t>
            </a:r>
            <a:r>
              <a:rPr lang="en-US" sz="2800" spc="150" dirty="0">
                <a:solidFill>
                  <a:srgbClr val="FFFFFF"/>
                </a:solidFill>
                <a:latin typeface="Times New Roman"/>
                <a:cs typeface="Times New Roman"/>
              </a:rPr>
              <a:t> </a:t>
            </a:r>
            <a:r>
              <a:rPr lang="en-US" sz="2800" spc="-5" dirty="0">
                <a:solidFill>
                  <a:srgbClr val="FFFFFF"/>
                </a:solidFill>
                <a:latin typeface="Times New Roman"/>
                <a:cs typeface="Times New Roman"/>
              </a:rPr>
              <a:t>the</a:t>
            </a:r>
            <a:r>
              <a:rPr lang="en-US" sz="2800" spc="155" dirty="0">
                <a:solidFill>
                  <a:srgbClr val="FFFFFF"/>
                </a:solidFill>
                <a:latin typeface="Times New Roman"/>
                <a:cs typeface="Times New Roman"/>
              </a:rPr>
              <a:t> </a:t>
            </a:r>
            <a:r>
              <a:rPr lang="en-US" sz="2800" spc="-5" dirty="0">
                <a:solidFill>
                  <a:srgbClr val="FFFFFF"/>
                </a:solidFill>
                <a:latin typeface="Times New Roman"/>
                <a:cs typeface="Times New Roman"/>
              </a:rPr>
              <a:t>o</a:t>
            </a:r>
            <a:r>
              <a:rPr lang="en-US" sz="2800" dirty="0">
                <a:solidFill>
                  <a:srgbClr val="FFFFFF"/>
                </a:solidFill>
                <a:latin typeface="Times New Roman"/>
                <a:cs typeface="Times New Roman"/>
              </a:rPr>
              <a:t>r</a:t>
            </a:r>
            <a:r>
              <a:rPr lang="en-US" sz="2800" spc="-5" dirty="0">
                <a:solidFill>
                  <a:srgbClr val="FFFFFF"/>
                </a:solidFill>
                <a:latin typeface="Times New Roman"/>
                <a:cs typeface="Times New Roman"/>
              </a:rPr>
              <a:t>ig</a:t>
            </a:r>
            <a:r>
              <a:rPr lang="en-US" sz="2800" dirty="0">
                <a:solidFill>
                  <a:srgbClr val="FFFFFF"/>
                </a:solidFill>
                <a:latin typeface="Times New Roman"/>
                <a:cs typeface="Times New Roman"/>
              </a:rPr>
              <a:t>i</a:t>
            </a:r>
            <a:r>
              <a:rPr lang="en-US" sz="2800" spc="-5" dirty="0">
                <a:solidFill>
                  <a:srgbClr val="FFFFFF"/>
                </a:solidFill>
                <a:latin typeface="Times New Roman"/>
                <a:cs typeface="Times New Roman"/>
              </a:rPr>
              <a:t>n</a:t>
            </a:r>
            <a:r>
              <a:rPr lang="en-US" sz="2800" spc="150" dirty="0">
                <a:solidFill>
                  <a:srgbClr val="FFFFFF"/>
                </a:solidFill>
                <a:latin typeface="Times New Roman"/>
                <a:cs typeface="Times New Roman"/>
              </a:rPr>
              <a:t> </a:t>
            </a:r>
            <a:r>
              <a:rPr lang="en-US" sz="2800" spc="-5" dirty="0">
                <a:solidFill>
                  <a:srgbClr val="FFFFFF"/>
                </a:solidFill>
                <a:latin typeface="Times New Roman"/>
                <a:cs typeface="Times New Roman"/>
              </a:rPr>
              <a:t>of  radi</a:t>
            </a:r>
            <a:r>
              <a:rPr lang="en-US" sz="2800" dirty="0">
                <a:solidFill>
                  <a:srgbClr val="FFFFFF"/>
                </a:solidFill>
                <a:latin typeface="Times New Roman"/>
                <a:cs typeface="Times New Roman"/>
              </a:rPr>
              <a:t>u</a:t>
            </a:r>
            <a:r>
              <a:rPr lang="en-US" sz="2800" spc="-5" dirty="0">
                <a:solidFill>
                  <a:srgbClr val="FFFFFF"/>
                </a:solidFill>
                <a:latin typeface="Times New Roman"/>
                <a:cs typeface="Times New Roman"/>
              </a:rPr>
              <a:t>s  </a:t>
            </a:r>
            <a:r>
              <a:rPr lang="en-US" sz="2800" i="1" spc="-5" dirty="0">
                <a:solidFill>
                  <a:srgbClr val="FFFFFF"/>
                </a:solidFill>
                <a:latin typeface="Times New Roman"/>
                <a:cs typeface="Times New Roman"/>
              </a:rPr>
              <a:t>r ≈ </a:t>
            </a:r>
            <a:r>
              <a:rPr lang="en-US" sz="2800" dirty="0">
                <a:solidFill>
                  <a:srgbClr val="FFFFFF"/>
                </a:solidFill>
                <a:latin typeface="Times New Roman"/>
                <a:cs typeface="Times New Roman"/>
              </a:rPr>
              <a:t>1 </a:t>
            </a:r>
            <a:r>
              <a:rPr lang="en-US" sz="2800" spc="-610" dirty="0">
                <a:solidFill>
                  <a:srgbClr val="FFFFFF"/>
                </a:solidFill>
                <a:latin typeface="Times New Roman"/>
                <a:cs typeface="Times New Roman"/>
              </a:rPr>
              <a:t> </a:t>
            </a:r>
            <a:r>
              <a:rPr lang="en-US" sz="2800" spc="-5" dirty="0">
                <a:solidFill>
                  <a:srgbClr val="FFFFFF"/>
                </a:solidFill>
                <a:latin typeface="Times New Roman"/>
                <a:cs typeface="Times New Roman"/>
              </a:rPr>
              <a:t>and</a:t>
            </a:r>
            <a:r>
              <a:rPr lang="en-US" sz="2800" dirty="0">
                <a:solidFill>
                  <a:srgbClr val="FFFFFF"/>
                </a:solidFill>
                <a:latin typeface="Times New Roman"/>
                <a:cs typeface="Times New Roman"/>
              </a:rPr>
              <a:t> </a:t>
            </a:r>
            <a:r>
              <a:rPr lang="en-US" sz="2800" spc="-5" dirty="0">
                <a:solidFill>
                  <a:srgbClr val="FFFFFF"/>
                </a:solidFill>
                <a:latin typeface="Times New Roman"/>
                <a:cs typeface="Times New Roman"/>
              </a:rPr>
              <a:t>are</a:t>
            </a:r>
            <a:r>
              <a:rPr lang="en-US" sz="2800" dirty="0">
                <a:solidFill>
                  <a:srgbClr val="FFFFFF"/>
                </a:solidFill>
                <a:latin typeface="Times New Roman"/>
                <a:cs typeface="Times New Roman"/>
              </a:rPr>
              <a:t> </a:t>
            </a:r>
            <a:r>
              <a:rPr lang="en-US" sz="2800" spc="-5" dirty="0">
                <a:solidFill>
                  <a:srgbClr val="FFFFFF"/>
                </a:solidFill>
                <a:latin typeface="Times New Roman"/>
                <a:cs typeface="Times New Roman"/>
              </a:rPr>
              <a:t>s</a:t>
            </a:r>
            <a:r>
              <a:rPr lang="en-US" sz="2800" dirty="0">
                <a:solidFill>
                  <a:srgbClr val="FFFFFF"/>
                </a:solidFill>
                <a:latin typeface="Times New Roman"/>
                <a:cs typeface="Times New Roman"/>
              </a:rPr>
              <a:t>p</a:t>
            </a:r>
            <a:r>
              <a:rPr lang="en-US" sz="2800" spc="-5" dirty="0">
                <a:solidFill>
                  <a:srgbClr val="FFFFFF"/>
                </a:solidFill>
                <a:latin typeface="Times New Roman"/>
                <a:cs typeface="Times New Roman"/>
              </a:rPr>
              <a:t>a</a:t>
            </a:r>
            <a:r>
              <a:rPr lang="en-US" sz="2800" spc="-20" dirty="0">
                <a:solidFill>
                  <a:srgbClr val="FFFFFF"/>
                </a:solidFill>
                <a:latin typeface="Times New Roman"/>
                <a:cs typeface="Times New Roman"/>
              </a:rPr>
              <a:t>c</a:t>
            </a:r>
            <a:r>
              <a:rPr lang="en-US" sz="2800" spc="-5" dirty="0">
                <a:solidFill>
                  <a:srgbClr val="FFFFFF"/>
                </a:solidFill>
                <a:latin typeface="Times New Roman"/>
                <a:cs typeface="Times New Roman"/>
              </a:rPr>
              <a:t>ed</a:t>
            </a:r>
            <a:r>
              <a:rPr lang="en-US" sz="2800" dirty="0">
                <a:solidFill>
                  <a:srgbClr val="FFFFFF"/>
                </a:solidFill>
                <a:latin typeface="Times New Roman"/>
                <a:cs typeface="Times New Roman"/>
              </a:rPr>
              <a:t> </a:t>
            </a:r>
            <a:r>
              <a:rPr lang="en-US" sz="2800" spc="-15" dirty="0">
                <a:solidFill>
                  <a:srgbClr val="FFFFFF"/>
                </a:solidFill>
                <a:latin typeface="Times New Roman"/>
                <a:cs typeface="Times New Roman"/>
              </a:rPr>
              <a:t>a</a:t>
            </a:r>
            <a:r>
              <a:rPr lang="en-US" sz="2800" spc="-5" dirty="0">
                <a:solidFill>
                  <a:srgbClr val="FFFFFF"/>
                </a:solidFill>
                <a:latin typeface="Times New Roman"/>
                <a:cs typeface="Times New Roman"/>
              </a:rPr>
              <a:t>t equ</a:t>
            </a:r>
            <a:r>
              <a:rPr lang="en-US" sz="2800" spc="-20" dirty="0">
                <a:solidFill>
                  <a:srgbClr val="FFFFFF"/>
                </a:solidFill>
                <a:latin typeface="Times New Roman"/>
                <a:cs typeface="Times New Roman"/>
              </a:rPr>
              <a:t>a</a:t>
            </a:r>
            <a:r>
              <a:rPr lang="en-US" sz="2800" spc="-5" dirty="0">
                <a:solidFill>
                  <a:srgbClr val="FFFFFF"/>
                </a:solidFill>
                <a:latin typeface="Times New Roman"/>
                <a:cs typeface="Times New Roman"/>
              </a:rPr>
              <a:t>l angular intervals </a:t>
            </a:r>
            <a:r>
              <a:rPr lang="en-US" sz="2800" dirty="0">
                <a:solidFill>
                  <a:srgbClr val="FFFFFF"/>
                </a:solidFill>
                <a:latin typeface="Times New Roman"/>
                <a:cs typeface="Times New Roman"/>
              </a:rPr>
              <a:t>of 2</a:t>
            </a:r>
            <a:r>
              <a:rPr lang="en-US" sz="2800" i="1" dirty="0">
                <a:solidFill>
                  <a:srgbClr val="FFFFFF"/>
                </a:solidFill>
                <a:latin typeface="Times New Roman"/>
                <a:cs typeface="Times New Roman"/>
              </a:rPr>
              <a:t>π/</a:t>
            </a:r>
            <a:r>
              <a:rPr lang="en-US" sz="2800" dirty="0">
                <a:solidFill>
                  <a:srgbClr val="FFFFFF"/>
                </a:solidFill>
                <a:latin typeface="Times New Roman"/>
                <a:cs typeface="Times New Roman"/>
              </a:rPr>
              <a:t>3 radians, </a:t>
            </a:r>
            <a:r>
              <a:rPr lang="en-US" sz="2800" spc="-5" dirty="0">
                <a:solidFill>
                  <a:srgbClr val="FFFFFF"/>
                </a:solidFill>
                <a:latin typeface="Times New Roman"/>
                <a:cs typeface="Times New Roman"/>
              </a:rPr>
              <a:t>beg</a:t>
            </a:r>
            <a:r>
              <a:rPr lang="en-US" sz="2800" dirty="0">
                <a:solidFill>
                  <a:srgbClr val="FFFFFF"/>
                </a:solidFill>
                <a:latin typeface="Times New Roman"/>
                <a:cs typeface="Times New Roman"/>
              </a:rPr>
              <a:t>i</a:t>
            </a:r>
            <a:r>
              <a:rPr lang="en-US" sz="2800" spc="-5" dirty="0">
                <a:solidFill>
                  <a:srgbClr val="FFFFFF"/>
                </a:solidFill>
                <a:latin typeface="Times New Roman"/>
                <a:cs typeface="Times New Roman"/>
              </a:rPr>
              <a:t>nning with t</a:t>
            </a:r>
            <a:r>
              <a:rPr lang="en-US" sz="2800" dirty="0">
                <a:solidFill>
                  <a:srgbClr val="FFFFFF"/>
                </a:solidFill>
                <a:latin typeface="Times New Roman"/>
                <a:cs typeface="Times New Roman"/>
              </a:rPr>
              <a:t>h</a:t>
            </a:r>
            <a:r>
              <a:rPr lang="en-US" sz="2800" spc="-5" dirty="0">
                <a:solidFill>
                  <a:srgbClr val="FFFFFF"/>
                </a:solidFill>
                <a:latin typeface="Times New Roman"/>
                <a:cs typeface="Times New Roman"/>
              </a:rPr>
              <a:t>e r</a:t>
            </a:r>
            <a:r>
              <a:rPr lang="en-US" sz="2800" dirty="0">
                <a:solidFill>
                  <a:srgbClr val="FFFFFF"/>
                </a:solidFill>
                <a:latin typeface="Times New Roman"/>
                <a:cs typeface="Times New Roman"/>
              </a:rPr>
              <a:t>o</a:t>
            </a:r>
            <a:r>
              <a:rPr lang="en-US" sz="2800" spc="-5" dirty="0">
                <a:solidFill>
                  <a:srgbClr val="FFFFFF"/>
                </a:solidFill>
                <a:latin typeface="Times New Roman"/>
                <a:cs typeface="Times New Roman"/>
              </a:rPr>
              <a:t>ot wh</a:t>
            </a:r>
            <a:r>
              <a:rPr lang="en-US" sz="2800" dirty="0">
                <a:solidFill>
                  <a:srgbClr val="FFFFFF"/>
                </a:solidFill>
                <a:latin typeface="Times New Roman"/>
                <a:cs typeface="Times New Roman"/>
              </a:rPr>
              <a:t>o</a:t>
            </a:r>
            <a:r>
              <a:rPr lang="en-US" sz="2800" spc="-5" dirty="0">
                <a:solidFill>
                  <a:srgbClr val="FFFFFF"/>
                </a:solidFill>
                <a:latin typeface="Times New Roman"/>
                <a:cs typeface="Times New Roman"/>
              </a:rPr>
              <a:t>se </a:t>
            </a:r>
            <a:r>
              <a:rPr lang="en-US" sz="2800" spc="-10" dirty="0">
                <a:solidFill>
                  <a:srgbClr val="FFFFFF"/>
                </a:solidFill>
                <a:latin typeface="Times New Roman"/>
                <a:cs typeface="Times New Roman"/>
              </a:rPr>
              <a:t>argument </a:t>
            </a:r>
            <a:r>
              <a:rPr lang="en-US" sz="2800" spc="-5" dirty="0">
                <a:solidFill>
                  <a:srgbClr val="FFFFFF"/>
                </a:solidFill>
                <a:latin typeface="Times New Roman"/>
                <a:cs typeface="Times New Roman"/>
              </a:rPr>
              <a:t>is</a:t>
            </a:r>
            <a:r>
              <a:rPr lang="en-US" sz="2800" spc="5" dirty="0">
                <a:solidFill>
                  <a:srgbClr val="FFFFFF"/>
                </a:solidFill>
                <a:latin typeface="Times New Roman"/>
                <a:cs typeface="Times New Roman"/>
              </a:rPr>
              <a:t> </a:t>
            </a:r>
            <a:r>
              <a:rPr lang="en-US" sz="2800" i="1" dirty="0">
                <a:solidFill>
                  <a:srgbClr val="FFFFFF"/>
                </a:solidFill>
                <a:latin typeface="Times New Roman"/>
                <a:cs typeface="Times New Roman"/>
              </a:rPr>
              <a:t>π/</a:t>
            </a:r>
            <a:r>
              <a:rPr lang="en-US" sz="2800" dirty="0">
                <a:solidFill>
                  <a:srgbClr val="FFFFFF"/>
                </a:solidFill>
                <a:latin typeface="Times New Roman"/>
                <a:cs typeface="Times New Roman"/>
              </a:rPr>
              <a:t>6.</a:t>
            </a:r>
          </a:p>
        </p:txBody>
      </p:sp>
    </p:spTree>
    <p:extLst>
      <p:ext uri="{BB962C8B-B14F-4D97-AF65-F5344CB8AC3E}">
        <p14:creationId xmlns:p14="http://schemas.microsoft.com/office/powerpoint/2010/main" val="631737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134100" y="164592"/>
            <a:ext cx="868679" cy="1231391"/>
          </a:xfrm>
          <a:prstGeom prst="rect">
            <a:avLst/>
          </a:prstGeom>
          <a:blipFill>
            <a:blip r:embed="rId2" cstate="print"/>
            <a:stretch>
              <a:fillRect/>
            </a:stretch>
          </a:blipFill>
        </p:spPr>
        <p:txBody>
          <a:bodyPr wrap="square" lIns="0" tIns="0" rIns="0" bIns="0" rtlCol="0"/>
          <a:lstStyle/>
          <a:p>
            <a:endParaRPr>
              <a:solidFill>
                <a:srgbClr val="FFFFFF"/>
              </a:solidFill>
            </a:endParaRPr>
          </a:p>
        </p:txBody>
      </p:sp>
      <mc:AlternateContent xmlns:mc="http://schemas.openxmlformats.org/markup-compatibility/2006" xmlns:a14="http://schemas.microsoft.com/office/drawing/2010/main">
        <mc:Choice Requires="a14">
          <p:sp>
            <p:nvSpPr>
              <p:cNvPr id="6" name="Rectangle 5"/>
              <p:cNvSpPr/>
              <p:nvPr/>
            </p:nvSpPr>
            <p:spPr>
              <a:xfrm>
                <a:off x="452218" y="824749"/>
                <a:ext cx="8307018" cy="683392"/>
              </a:xfrm>
              <a:prstGeom prst="rect">
                <a:avLst/>
              </a:prstGeom>
            </p:spPr>
            <p:txBody>
              <a:bodyPr wrap="none">
                <a:spAutoFit/>
              </a:bodyPr>
              <a:lstStyle/>
              <a:p>
                <a:r>
                  <a:rPr lang="en-US" sz="3500" dirty="0" smtClean="0">
                    <a:solidFill>
                      <a:srgbClr val="FFFFFF"/>
                    </a:solidFill>
                  </a:rPr>
                  <a:t>Find the </a:t>
                </a:r>
                <a:r>
                  <a:rPr lang="en-US" sz="3500" spc="-5" dirty="0">
                    <a:solidFill>
                      <a:srgbClr val="FFFFFF"/>
                    </a:solidFill>
                  </a:rPr>
                  <a:t>four </a:t>
                </a:r>
                <a:r>
                  <a:rPr lang="en-US" sz="3500" dirty="0">
                    <a:solidFill>
                      <a:srgbClr val="FFFFFF"/>
                    </a:solidFill>
                  </a:rPr>
                  <a:t>fourth roots </a:t>
                </a:r>
                <a:r>
                  <a:rPr lang="en-US" sz="3500" spc="-5" dirty="0">
                    <a:solidFill>
                      <a:srgbClr val="FFFFFF"/>
                    </a:solidFill>
                  </a:rPr>
                  <a:t>of </a:t>
                </a:r>
                <a14:m>
                  <m:oMath xmlns:m="http://schemas.openxmlformats.org/officeDocument/2006/math">
                    <m:r>
                      <a:rPr lang="en-US" sz="3500" i="1" spc="-5" dirty="0">
                        <a:solidFill>
                          <a:srgbClr val="FFFFFF"/>
                        </a:solidFill>
                        <a:latin typeface="Cambria Math"/>
                        <a:cs typeface="Times New Roman"/>
                      </a:rPr>
                      <m:t>𝑧</m:t>
                    </m:r>
                    <m:r>
                      <a:rPr lang="en-US" sz="3500" i="1" spc="-5" dirty="0">
                        <a:solidFill>
                          <a:srgbClr val="FFFFFF"/>
                        </a:solidFill>
                        <a:latin typeface="Cambria Math"/>
                        <a:cs typeface="Times New Roman"/>
                      </a:rPr>
                      <m:t> = </m:t>
                    </m:r>
                    <m:rad>
                      <m:radPr>
                        <m:degHide m:val="on"/>
                        <m:ctrlPr>
                          <a:rPr lang="en-US" sz="3500" i="1" spc="-5" dirty="0" smtClean="0">
                            <a:solidFill>
                              <a:srgbClr val="FFFFFF"/>
                            </a:solidFill>
                            <a:latin typeface="Cambria Math"/>
                            <a:cs typeface="Times New Roman"/>
                          </a:rPr>
                        </m:ctrlPr>
                      </m:radPr>
                      <m:deg/>
                      <m:e>
                        <m:r>
                          <a:rPr lang="en-US" sz="3500" i="1" spc="-5" dirty="0" smtClean="0">
                            <a:solidFill>
                              <a:srgbClr val="FFFFFF"/>
                            </a:solidFill>
                            <a:latin typeface="Cambria Math"/>
                            <a:cs typeface="Times New Roman"/>
                          </a:rPr>
                          <m:t>2</m:t>
                        </m:r>
                      </m:e>
                    </m:rad>
                    <m:r>
                      <a:rPr lang="en-US" sz="3500" i="1" spc="-5" dirty="0" smtClean="0">
                        <a:solidFill>
                          <a:srgbClr val="FFFFFF"/>
                        </a:solidFill>
                        <a:latin typeface="Cambria Math"/>
                        <a:cs typeface="Times New Roman"/>
                      </a:rPr>
                      <m:t>(</m:t>
                    </m:r>
                    <m:r>
                      <a:rPr lang="en-US" sz="3500" i="1" spc="-5" dirty="0">
                        <a:solidFill>
                          <a:srgbClr val="FFFFFF"/>
                        </a:solidFill>
                        <a:latin typeface="Cambria Math"/>
                      </a:rPr>
                      <m:t>1+</m:t>
                    </m:r>
                    <m:r>
                      <a:rPr lang="en-US" sz="3500" i="1" spc="-5" dirty="0">
                        <a:solidFill>
                          <a:srgbClr val="FFFFFF"/>
                        </a:solidFill>
                        <a:latin typeface="Cambria Math"/>
                        <a:cs typeface="Times New Roman"/>
                      </a:rPr>
                      <m:t>𝑖</m:t>
                    </m:r>
                    <m:r>
                      <a:rPr lang="en-US" sz="3500" i="1" spc="-5" dirty="0" smtClean="0">
                        <a:solidFill>
                          <a:srgbClr val="FFFFFF"/>
                        </a:solidFill>
                        <a:latin typeface="Cambria Math"/>
                        <a:cs typeface="Times New Roman"/>
                      </a:rPr>
                      <m:t>)</m:t>
                    </m:r>
                  </m:oMath>
                </a14:m>
                <a:r>
                  <a:rPr lang="en-US" sz="3500" spc="-5" dirty="0">
                    <a:solidFill>
                      <a:srgbClr val="FFFFFF"/>
                    </a:solidFill>
                  </a:rPr>
                  <a:t>.</a:t>
                </a:r>
                <a:endParaRPr lang="en-US" sz="3500" dirty="0">
                  <a:solidFill>
                    <a:srgbClr val="FFFF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52218" y="824749"/>
                <a:ext cx="8307018" cy="683392"/>
              </a:xfrm>
              <a:prstGeom prst="rect">
                <a:avLst/>
              </a:prstGeom>
              <a:blipFill rotWithShape="1">
                <a:blip r:embed="rId3"/>
                <a:stretch>
                  <a:fillRect l="-2128" t="-6250" r="-1174" b="-32143"/>
                </a:stretch>
              </a:blipFill>
            </p:spPr>
            <p:txBody>
              <a:bodyPr/>
              <a:lstStyle/>
              <a:p>
                <a:r>
                  <a:rPr lang="en-US">
                    <a:noFill/>
                  </a:rPr>
                  <a:t> </a:t>
                </a:r>
              </a:p>
            </p:txBody>
          </p:sp>
        </mc:Fallback>
      </mc:AlternateContent>
      <p:sp>
        <p:nvSpPr>
          <p:cNvPr id="8" name="object 4"/>
          <p:cNvSpPr txBox="1">
            <a:spLocks noGrp="1"/>
          </p:cNvSpPr>
          <p:nvPr>
            <p:ph type="title"/>
          </p:nvPr>
        </p:nvSpPr>
        <p:spPr>
          <a:xfrm>
            <a:off x="1018149" y="22527"/>
            <a:ext cx="5896610" cy="838691"/>
          </a:xfrm>
          <a:prstGeom prst="rect">
            <a:avLst/>
          </a:prstGeom>
        </p:spPr>
        <p:txBody>
          <a:bodyPr vert="horz" wrap="square" lIns="0" tIns="160020" rIns="0" bIns="0" rtlCol="0">
            <a:spAutoFit/>
          </a:bodyPr>
          <a:lstStyle/>
          <a:p>
            <a:pPr marL="3895090">
              <a:lnSpc>
                <a:spcPct val="100000"/>
              </a:lnSpc>
              <a:spcBef>
                <a:spcPts val="1260"/>
              </a:spcBef>
            </a:pPr>
            <a:r>
              <a:rPr sz="4200" dirty="0" smtClean="0"/>
              <a:t>Example</a:t>
            </a:r>
          </a:p>
        </p:txBody>
      </p:sp>
      <p:pic>
        <p:nvPicPr>
          <p:cNvPr id="808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824" y="1508141"/>
            <a:ext cx="10426532" cy="5161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23111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45279" y="164592"/>
            <a:ext cx="2717292" cy="1231391"/>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3" name="object 3"/>
          <p:cNvSpPr/>
          <p:nvPr/>
        </p:nvSpPr>
        <p:spPr>
          <a:xfrm>
            <a:off x="6134100" y="164592"/>
            <a:ext cx="868679" cy="1231391"/>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4" name="object 4"/>
          <p:cNvSpPr txBox="1">
            <a:spLocks noGrp="1"/>
          </p:cNvSpPr>
          <p:nvPr>
            <p:ph type="title"/>
          </p:nvPr>
        </p:nvSpPr>
        <p:spPr>
          <a:xfrm>
            <a:off x="4479163" y="309499"/>
            <a:ext cx="2014220" cy="696595"/>
          </a:xfrm>
          <a:prstGeom prst="rect">
            <a:avLst/>
          </a:prstGeom>
        </p:spPr>
        <p:txBody>
          <a:bodyPr vert="horz" wrap="square" lIns="0" tIns="12700" rIns="0" bIns="0" rtlCol="0">
            <a:spAutoFit/>
          </a:bodyPr>
          <a:lstStyle/>
          <a:p>
            <a:pPr marL="12700">
              <a:lnSpc>
                <a:spcPct val="100000"/>
              </a:lnSpc>
              <a:spcBef>
                <a:spcPts val="100"/>
              </a:spcBef>
            </a:pPr>
            <a:r>
              <a:rPr dirty="0"/>
              <a:t>Example</a:t>
            </a:r>
          </a:p>
        </p:txBody>
      </p:sp>
      <p:sp>
        <p:nvSpPr>
          <p:cNvPr id="5" name="object 5"/>
          <p:cNvSpPr txBox="1"/>
          <p:nvPr/>
        </p:nvSpPr>
        <p:spPr>
          <a:xfrm>
            <a:off x="387862" y="1121330"/>
            <a:ext cx="10427129" cy="443070"/>
          </a:xfrm>
          <a:prstGeom prst="rect">
            <a:avLst/>
          </a:prstGeom>
        </p:spPr>
        <p:txBody>
          <a:bodyPr vert="horz" wrap="square" lIns="0" tIns="12065" rIns="0" bIns="0" rtlCol="0">
            <a:spAutoFit/>
          </a:bodyPr>
          <a:lstStyle/>
          <a:p>
            <a:pPr marL="12700" marR="5080">
              <a:spcBef>
                <a:spcPts val="95"/>
              </a:spcBef>
              <a:tabLst>
                <a:tab pos="865505" algn="l"/>
                <a:tab pos="1651000" algn="l"/>
                <a:tab pos="2543810" algn="l"/>
                <a:tab pos="3632200" algn="l"/>
                <a:tab pos="3995420" algn="l"/>
                <a:tab pos="4704080" algn="l"/>
                <a:tab pos="5280025" algn="l"/>
              </a:tabLst>
            </a:pPr>
            <a:r>
              <a:rPr sz="2800" spc="-5" dirty="0">
                <a:solidFill>
                  <a:srgbClr val="FFFFFF"/>
                </a:solidFill>
                <a:latin typeface="Times New Roman"/>
                <a:cs typeface="Times New Roman"/>
              </a:rPr>
              <a:t>Note	t</a:t>
            </a:r>
            <a:r>
              <a:rPr sz="2800" dirty="0">
                <a:solidFill>
                  <a:srgbClr val="FFFFFF"/>
                </a:solidFill>
                <a:latin typeface="Times New Roman"/>
                <a:cs typeface="Times New Roman"/>
              </a:rPr>
              <a:t>h</a:t>
            </a:r>
            <a:r>
              <a:rPr sz="2800" spc="-5" dirty="0">
                <a:solidFill>
                  <a:srgbClr val="FFFFFF"/>
                </a:solidFill>
                <a:latin typeface="Times New Roman"/>
                <a:cs typeface="Times New Roman"/>
              </a:rPr>
              <a:t>at,</a:t>
            </a:r>
            <a:r>
              <a:rPr sz="2800" dirty="0">
                <a:solidFill>
                  <a:srgbClr val="FFFFFF"/>
                </a:solidFill>
                <a:latin typeface="Times New Roman"/>
                <a:cs typeface="Times New Roman"/>
              </a:rPr>
              <a:t>	</a:t>
            </a:r>
            <a:r>
              <a:rPr sz="2800" spc="-5" dirty="0">
                <a:solidFill>
                  <a:srgbClr val="FFFFFF"/>
                </a:solidFill>
                <a:latin typeface="Times New Roman"/>
                <a:cs typeface="Times New Roman"/>
              </a:rPr>
              <a:t>si</a:t>
            </a:r>
            <a:r>
              <a:rPr sz="2800" spc="5" dirty="0">
                <a:solidFill>
                  <a:srgbClr val="FFFFFF"/>
                </a:solidFill>
                <a:latin typeface="Times New Roman"/>
                <a:cs typeface="Times New Roman"/>
              </a:rPr>
              <a:t>n</a:t>
            </a:r>
            <a:r>
              <a:rPr sz="2800" spc="-5" dirty="0">
                <a:solidFill>
                  <a:srgbClr val="FFFFFF"/>
                </a:solidFill>
                <a:latin typeface="Times New Roman"/>
                <a:cs typeface="Times New Roman"/>
              </a:rPr>
              <a:t>ce</a:t>
            </a:r>
            <a:r>
              <a:rPr sz="2800" dirty="0">
                <a:solidFill>
                  <a:srgbClr val="FFFFFF"/>
                </a:solidFill>
                <a:latin typeface="Times New Roman"/>
                <a:cs typeface="Times New Roman"/>
              </a:rPr>
              <a:t>	</a:t>
            </a:r>
            <a:r>
              <a:rPr sz="2800" spc="-5" dirty="0">
                <a:solidFill>
                  <a:srgbClr val="FFFFFF"/>
                </a:solidFill>
                <a:latin typeface="Times New Roman"/>
                <a:cs typeface="Times New Roman"/>
              </a:rPr>
              <a:t>A</a:t>
            </a:r>
            <a:r>
              <a:rPr sz="2800" spc="-40" dirty="0">
                <a:solidFill>
                  <a:srgbClr val="FFFFFF"/>
                </a:solidFill>
                <a:latin typeface="Times New Roman"/>
                <a:cs typeface="Times New Roman"/>
              </a:rPr>
              <a:t>r</a:t>
            </a:r>
            <a:r>
              <a:rPr sz="2800" dirty="0">
                <a:solidFill>
                  <a:srgbClr val="FFFFFF"/>
                </a:solidFill>
                <a:latin typeface="Times New Roman"/>
                <a:cs typeface="Times New Roman"/>
              </a:rPr>
              <a:t>g</a:t>
            </a:r>
            <a:r>
              <a:rPr sz="2800" spc="-5" dirty="0">
                <a:solidFill>
                  <a:srgbClr val="FFFFFF"/>
                </a:solidFill>
                <a:latin typeface="Times New Roman"/>
                <a:cs typeface="Times New Roman"/>
              </a:rPr>
              <a:t>(</a:t>
            </a:r>
            <a:r>
              <a:rPr sz="2800" i="1" dirty="0">
                <a:solidFill>
                  <a:srgbClr val="FFFFFF"/>
                </a:solidFill>
                <a:latin typeface="Times New Roman"/>
                <a:cs typeface="Times New Roman"/>
              </a:rPr>
              <a:t>z</a:t>
            </a:r>
            <a:r>
              <a:rPr sz="2800" spc="-5" dirty="0">
                <a:solidFill>
                  <a:srgbClr val="FFFFFF"/>
                </a:solidFill>
                <a:latin typeface="Times New Roman"/>
                <a:cs typeface="Times New Roman"/>
              </a:rPr>
              <a:t>)</a:t>
            </a:r>
            <a:r>
              <a:rPr sz="2800" dirty="0">
                <a:solidFill>
                  <a:srgbClr val="FFFFFF"/>
                </a:solidFill>
                <a:latin typeface="Times New Roman"/>
                <a:cs typeface="Times New Roman"/>
              </a:rPr>
              <a:t>	</a:t>
            </a:r>
            <a:r>
              <a:rPr sz="2800" spc="-5" dirty="0">
                <a:solidFill>
                  <a:srgbClr val="FFFFFF"/>
                </a:solidFill>
                <a:latin typeface="Times New Roman"/>
                <a:cs typeface="Times New Roman"/>
              </a:rPr>
              <a:t>=</a:t>
            </a:r>
            <a:r>
              <a:rPr sz="2800" dirty="0">
                <a:solidFill>
                  <a:srgbClr val="FFFFFF"/>
                </a:solidFill>
                <a:latin typeface="Times New Roman"/>
                <a:cs typeface="Times New Roman"/>
              </a:rPr>
              <a:t>	</a:t>
            </a:r>
            <a:r>
              <a:rPr sz="2800" i="1" spc="-5" dirty="0">
                <a:solidFill>
                  <a:srgbClr val="FFFFFF"/>
                </a:solidFill>
                <a:latin typeface="Times New Roman"/>
                <a:cs typeface="Times New Roman"/>
              </a:rPr>
              <a:t>π/</a:t>
            </a:r>
            <a:r>
              <a:rPr sz="2800" dirty="0">
                <a:solidFill>
                  <a:srgbClr val="FFFFFF"/>
                </a:solidFill>
                <a:latin typeface="Times New Roman"/>
                <a:cs typeface="Times New Roman"/>
              </a:rPr>
              <a:t>4</a:t>
            </a:r>
            <a:r>
              <a:rPr sz="2800" spc="-5" dirty="0">
                <a:solidFill>
                  <a:srgbClr val="FFFFFF"/>
                </a:solidFill>
                <a:latin typeface="Times New Roman"/>
                <a:cs typeface="Times New Roman"/>
              </a:rPr>
              <a:t>,</a:t>
            </a:r>
            <a:r>
              <a:rPr sz="2800" dirty="0">
                <a:solidFill>
                  <a:srgbClr val="FFFFFF"/>
                </a:solidFill>
                <a:latin typeface="Times New Roman"/>
                <a:cs typeface="Times New Roman"/>
              </a:rPr>
              <a:t>	</a:t>
            </a:r>
            <a:r>
              <a:rPr sz="2800" spc="-10" dirty="0">
                <a:solidFill>
                  <a:srgbClr val="FFFFFF"/>
                </a:solidFill>
                <a:latin typeface="Times New Roman"/>
                <a:cs typeface="Times New Roman"/>
              </a:rPr>
              <a:t>w</a:t>
            </a:r>
            <a:r>
              <a:rPr sz="2800" spc="-5" dirty="0">
                <a:solidFill>
                  <a:srgbClr val="FFFFFF"/>
                </a:solidFill>
                <a:latin typeface="Times New Roman"/>
                <a:cs typeface="Times New Roman"/>
              </a:rPr>
              <a:t>e</a:t>
            </a:r>
            <a:r>
              <a:rPr sz="2800" dirty="0">
                <a:solidFill>
                  <a:srgbClr val="FFFFFF"/>
                </a:solidFill>
                <a:latin typeface="Times New Roman"/>
                <a:cs typeface="Times New Roman"/>
              </a:rPr>
              <a:t>	</a:t>
            </a:r>
            <a:r>
              <a:rPr sz="2800" spc="-5" dirty="0">
                <a:solidFill>
                  <a:srgbClr val="FFFFFF"/>
                </a:solidFill>
                <a:latin typeface="Times New Roman"/>
                <a:cs typeface="Times New Roman"/>
              </a:rPr>
              <a:t>see  that</a:t>
            </a:r>
            <a:endParaRPr sz="2800" dirty="0">
              <a:solidFill>
                <a:srgbClr val="FFFFFF"/>
              </a:solidFill>
              <a:latin typeface="Times New Roman"/>
              <a:cs typeface="Times New Roman"/>
            </a:endParaRPr>
          </a:p>
        </p:txBody>
      </p:sp>
      <mc:AlternateContent xmlns:mc="http://schemas.openxmlformats.org/markup-compatibility/2006" xmlns:a14="http://schemas.microsoft.com/office/drawing/2010/main">
        <mc:Choice Requires="a14">
          <p:sp>
            <p:nvSpPr>
              <p:cNvPr id="6" name="object 6"/>
              <p:cNvSpPr txBox="1"/>
              <p:nvPr/>
            </p:nvSpPr>
            <p:spPr>
              <a:xfrm>
                <a:off x="264947" y="2576248"/>
                <a:ext cx="6915145" cy="2639441"/>
              </a:xfrm>
              <a:prstGeom prst="rect">
                <a:avLst/>
              </a:prstGeom>
            </p:spPr>
            <p:txBody>
              <a:bodyPr vert="horz" wrap="square" lIns="0" tIns="12065" rIns="0" bIns="0" rtlCol="0">
                <a:spAutoFit/>
              </a:bodyPr>
              <a:lstStyle/>
              <a:p>
                <a:pPr marL="12700" marR="5080">
                  <a:spcBef>
                    <a:spcPts val="95"/>
                  </a:spcBef>
                  <a:tabLst>
                    <a:tab pos="608330" algn="l"/>
                    <a:tab pos="1031875" algn="l"/>
                    <a:tab pos="1871980" algn="l"/>
                    <a:tab pos="2626360" algn="l"/>
                    <a:tab pos="2941955" algn="l"/>
                    <a:tab pos="3288029" algn="l"/>
                    <a:tab pos="3813810" algn="l"/>
                    <a:tab pos="4483100" algn="l"/>
                    <a:tab pos="4824095" algn="l"/>
                    <a:tab pos="4865370" algn="l"/>
                    <a:tab pos="4967605" algn="l"/>
                  </a:tabLst>
                </a:pPr>
                <a:r>
                  <a:rPr sz="2800" spc="-5" dirty="0">
                    <a:solidFill>
                      <a:srgbClr val="FFFFFF"/>
                    </a:solidFill>
                    <a:latin typeface="Times New Roman"/>
                    <a:cs typeface="Times New Roman"/>
                  </a:rPr>
                  <a:t>is </a:t>
                </a:r>
                <a:r>
                  <a:rPr sz="2800" dirty="0">
                    <a:solidFill>
                      <a:srgbClr val="FFFFFF"/>
                    </a:solidFill>
                    <a:latin typeface="Times New Roman"/>
                    <a:cs typeface="Times New Roman"/>
                  </a:rPr>
                  <a:t>the </a:t>
                </a:r>
                <a:r>
                  <a:rPr sz="2800" spc="-5" dirty="0">
                    <a:solidFill>
                      <a:srgbClr val="FFFFFF"/>
                    </a:solidFill>
                    <a:latin typeface="Times New Roman"/>
                    <a:cs typeface="Times New Roman"/>
                  </a:rPr>
                  <a:t>principal </a:t>
                </a:r>
                <a:r>
                  <a:rPr sz="2800" dirty="0">
                    <a:solidFill>
                      <a:srgbClr val="FFFFFF"/>
                    </a:solidFill>
                    <a:latin typeface="Times New Roman"/>
                    <a:cs typeface="Times New Roman"/>
                  </a:rPr>
                  <a:t>fourth </a:t>
                </a:r>
                <a:r>
                  <a:rPr sz="2800" spc="-5" dirty="0">
                    <a:solidFill>
                      <a:srgbClr val="FFFFFF"/>
                    </a:solidFill>
                    <a:latin typeface="Times New Roman"/>
                    <a:cs typeface="Times New Roman"/>
                  </a:rPr>
                  <a:t>root </a:t>
                </a:r>
                <a:r>
                  <a:rPr sz="2800" dirty="0">
                    <a:solidFill>
                      <a:srgbClr val="FFFFFF"/>
                    </a:solidFill>
                    <a:latin typeface="Times New Roman"/>
                    <a:cs typeface="Times New Roman"/>
                  </a:rPr>
                  <a:t>of </a:t>
                </a:r>
                <a14:m>
                  <m:oMath xmlns:m="http://schemas.openxmlformats.org/officeDocument/2006/math">
                    <m:r>
                      <a:rPr lang="en-US" sz="2800" i="1" spc="-5" dirty="0">
                        <a:solidFill>
                          <a:srgbClr val="FFFFFF"/>
                        </a:solidFill>
                        <a:latin typeface="Cambria Math"/>
                        <a:cs typeface="Times New Roman"/>
                      </a:rPr>
                      <m:t>𝑧</m:t>
                    </m:r>
                    <m:r>
                      <a:rPr lang="en-US" sz="2800" i="1" spc="-5" dirty="0">
                        <a:solidFill>
                          <a:srgbClr val="FFFFFF"/>
                        </a:solidFill>
                        <a:latin typeface="Cambria Math"/>
                        <a:cs typeface="Times New Roman"/>
                      </a:rPr>
                      <m:t> = </m:t>
                    </m:r>
                    <m:rad>
                      <m:radPr>
                        <m:degHide m:val="on"/>
                        <m:ctrlPr>
                          <a:rPr lang="en-US" sz="2800" i="1" spc="-5" dirty="0">
                            <a:solidFill>
                              <a:srgbClr val="FFFFFF"/>
                            </a:solidFill>
                            <a:latin typeface="Cambria Math"/>
                            <a:cs typeface="Times New Roman"/>
                          </a:rPr>
                        </m:ctrlPr>
                      </m:radPr>
                      <m:deg/>
                      <m:e>
                        <m:r>
                          <a:rPr lang="en-US" sz="2800" i="1" spc="-5" dirty="0">
                            <a:solidFill>
                              <a:srgbClr val="FFFFFF"/>
                            </a:solidFill>
                            <a:latin typeface="Cambria Math"/>
                            <a:cs typeface="Times New Roman"/>
                          </a:rPr>
                          <m:t>2</m:t>
                        </m:r>
                      </m:e>
                    </m:rad>
                    <m:r>
                      <a:rPr lang="en-US" sz="2800" i="1" spc="-5" dirty="0">
                        <a:solidFill>
                          <a:srgbClr val="FFFFFF"/>
                        </a:solidFill>
                        <a:latin typeface="Cambria Math"/>
                        <a:cs typeface="Times New Roman"/>
                      </a:rPr>
                      <m:t>(</m:t>
                    </m:r>
                    <m:r>
                      <a:rPr lang="en-US" sz="2800" i="1" spc="-5" dirty="0">
                        <a:solidFill>
                          <a:srgbClr val="FFFFFF"/>
                        </a:solidFill>
                        <a:latin typeface="Cambria Math"/>
                      </a:rPr>
                      <m:t>1+</m:t>
                    </m:r>
                    <m:r>
                      <a:rPr lang="en-US" sz="2800" i="1" spc="-5" dirty="0">
                        <a:solidFill>
                          <a:srgbClr val="FFFFFF"/>
                        </a:solidFill>
                        <a:latin typeface="Cambria Math"/>
                        <a:cs typeface="Times New Roman"/>
                      </a:rPr>
                      <m:t>𝑖</m:t>
                    </m:r>
                    <m:r>
                      <a:rPr lang="en-US" sz="2800" i="1" spc="-5" dirty="0">
                        <a:solidFill>
                          <a:srgbClr val="FFFFFF"/>
                        </a:solidFill>
                        <a:latin typeface="Cambria Math"/>
                        <a:cs typeface="Times New Roman"/>
                      </a:rPr>
                      <m:t>)</m:t>
                    </m:r>
                  </m:oMath>
                </a14:m>
                <a:r>
                  <a:rPr lang="en-US" sz="2800" spc="-5" dirty="0">
                    <a:solidFill>
                      <a:srgbClr val="FFFFFF"/>
                    </a:solidFill>
                    <a:latin typeface="Times New Roman"/>
                  </a:rPr>
                  <a:t>.</a:t>
                </a:r>
                <a:r>
                  <a:rPr sz="2800" i="1" spc="-5" dirty="0">
                    <a:solidFill>
                      <a:srgbClr val="FFFFFF"/>
                    </a:solidFill>
                    <a:latin typeface="Times New Roman"/>
                    <a:cs typeface="Times New Roman"/>
                  </a:rPr>
                  <a:t>  </a:t>
                </a:r>
                <a:r>
                  <a:rPr sz="2800" spc="-10" dirty="0">
                    <a:solidFill>
                      <a:srgbClr val="FFFFFF"/>
                    </a:solidFill>
                    <a:latin typeface="Times New Roman"/>
                    <a:cs typeface="Times New Roman"/>
                  </a:rPr>
                  <a:t>As </a:t>
                </a:r>
                <a:r>
                  <a:rPr sz="2800" spc="-5" dirty="0">
                    <a:solidFill>
                      <a:srgbClr val="FFFFFF"/>
                    </a:solidFill>
                    <a:latin typeface="Times New Roman"/>
                    <a:cs typeface="Times New Roman"/>
                  </a:rPr>
                  <a:t>shown in </a:t>
                </a:r>
                <a:r>
                  <a:rPr sz="2800" dirty="0">
                    <a:solidFill>
                      <a:srgbClr val="FFFFFF"/>
                    </a:solidFill>
                    <a:latin typeface="Times New Roman"/>
                    <a:cs typeface="Times New Roman"/>
                  </a:rPr>
                  <a:t>figure, </a:t>
                </a:r>
                <a:r>
                  <a:rPr sz="2800" spc="-5" dirty="0">
                    <a:solidFill>
                      <a:srgbClr val="FFFFFF"/>
                    </a:solidFill>
                    <a:latin typeface="Times New Roman"/>
                    <a:cs typeface="Times New Roman"/>
                  </a:rPr>
                  <a:t>the four </a:t>
                </a:r>
                <a:r>
                  <a:rPr sz="2800" dirty="0">
                    <a:solidFill>
                      <a:srgbClr val="FFFFFF"/>
                    </a:solidFill>
                    <a:latin typeface="Times New Roman"/>
                    <a:cs typeface="Times New Roman"/>
                  </a:rPr>
                  <a:t>roots </a:t>
                </a:r>
                <a:r>
                  <a:rPr sz="2800" spc="-5" dirty="0">
                    <a:solidFill>
                      <a:srgbClr val="FFFFFF"/>
                    </a:solidFill>
                    <a:latin typeface="Times New Roman"/>
                    <a:cs typeface="Times New Roman"/>
                  </a:rPr>
                  <a:t>lie </a:t>
                </a:r>
                <a:r>
                  <a:rPr sz="2800" dirty="0">
                    <a:solidFill>
                      <a:srgbClr val="FFFFFF"/>
                    </a:solidFill>
                    <a:latin typeface="Times New Roman"/>
                    <a:cs typeface="Times New Roman"/>
                  </a:rPr>
                  <a:t>on  </a:t>
                </a:r>
                <a:r>
                  <a:rPr sz="2800" spc="-5" dirty="0">
                    <a:solidFill>
                      <a:srgbClr val="FFFFFF"/>
                    </a:solidFill>
                    <a:latin typeface="Times New Roman"/>
                    <a:cs typeface="Times New Roman"/>
                  </a:rPr>
                  <a:t>a</a:t>
                </a:r>
                <a:r>
                  <a:rPr sz="2800" spc="145" dirty="0">
                    <a:solidFill>
                      <a:srgbClr val="FFFFFF"/>
                    </a:solidFill>
                    <a:latin typeface="Times New Roman"/>
                    <a:cs typeface="Times New Roman"/>
                  </a:rPr>
                  <a:t> </a:t>
                </a:r>
                <a:r>
                  <a:rPr sz="2800" spc="-5" dirty="0">
                    <a:solidFill>
                      <a:srgbClr val="FFFFFF"/>
                    </a:solidFill>
                    <a:latin typeface="Times New Roman"/>
                    <a:cs typeface="Times New Roman"/>
                  </a:rPr>
                  <a:t>circle</a:t>
                </a:r>
                <a:r>
                  <a:rPr sz="2800" spc="140" dirty="0">
                    <a:solidFill>
                      <a:srgbClr val="FFFFFF"/>
                    </a:solidFill>
                    <a:latin typeface="Times New Roman"/>
                    <a:cs typeface="Times New Roman"/>
                  </a:rPr>
                  <a:t> </a:t>
                </a:r>
                <a:r>
                  <a:rPr sz="2800" spc="-5" dirty="0">
                    <a:solidFill>
                      <a:srgbClr val="FFFFFF"/>
                    </a:solidFill>
                    <a:latin typeface="Times New Roman"/>
                    <a:cs typeface="Times New Roman"/>
                  </a:rPr>
                  <a:t>centered</a:t>
                </a:r>
                <a:r>
                  <a:rPr sz="2800" spc="155" dirty="0">
                    <a:solidFill>
                      <a:srgbClr val="FFFFFF"/>
                    </a:solidFill>
                    <a:latin typeface="Times New Roman"/>
                    <a:cs typeface="Times New Roman"/>
                  </a:rPr>
                  <a:t> </a:t>
                </a:r>
                <a:r>
                  <a:rPr sz="2800" spc="-15" dirty="0">
                    <a:solidFill>
                      <a:srgbClr val="FFFFFF"/>
                    </a:solidFill>
                    <a:latin typeface="Times New Roman"/>
                    <a:cs typeface="Times New Roman"/>
                  </a:rPr>
                  <a:t>a</a:t>
                </a:r>
                <a:r>
                  <a:rPr sz="2800" spc="-5" dirty="0">
                    <a:solidFill>
                      <a:srgbClr val="FFFFFF"/>
                    </a:solidFill>
                    <a:latin typeface="Times New Roman"/>
                    <a:cs typeface="Times New Roman"/>
                  </a:rPr>
                  <a:t>t</a:t>
                </a:r>
                <a:r>
                  <a:rPr sz="2800" spc="150" dirty="0">
                    <a:solidFill>
                      <a:srgbClr val="FFFFFF"/>
                    </a:solidFill>
                    <a:latin typeface="Times New Roman"/>
                    <a:cs typeface="Times New Roman"/>
                  </a:rPr>
                  <a:t> </a:t>
                </a:r>
                <a:r>
                  <a:rPr sz="2800" spc="-5" dirty="0">
                    <a:solidFill>
                      <a:srgbClr val="FFFFFF"/>
                    </a:solidFill>
                    <a:latin typeface="Times New Roman"/>
                    <a:cs typeface="Times New Roman"/>
                  </a:rPr>
                  <a:t>the</a:t>
                </a:r>
                <a:r>
                  <a:rPr sz="2800" spc="155" dirty="0">
                    <a:solidFill>
                      <a:srgbClr val="FFFFFF"/>
                    </a:solidFill>
                    <a:latin typeface="Times New Roman"/>
                    <a:cs typeface="Times New Roman"/>
                  </a:rPr>
                  <a:t> </a:t>
                </a:r>
                <a:r>
                  <a:rPr sz="2800" spc="-5" dirty="0">
                    <a:solidFill>
                      <a:srgbClr val="FFFFFF"/>
                    </a:solidFill>
                    <a:latin typeface="Times New Roman"/>
                    <a:cs typeface="Times New Roman"/>
                  </a:rPr>
                  <a:t>o</a:t>
                </a:r>
                <a:r>
                  <a:rPr sz="2800" dirty="0">
                    <a:solidFill>
                      <a:srgbClr val="FFFFFF"/>
                    </a:solidFill>
                    <a:latin typeface="Times New Roman"/>
                    <a:cs typeface="Times New Roman"/>
                  </a:rPr>
                  <a:t>r</a:t>
                </a:r>
                <a:r>
                  <a:rPr sz="2800" spc="-5" dirty="0">
                    <a:solidFill>
                      <a:srgbClr val="FFFFFF"/>
                    </a:solidFill>
                    <a:latin typeface="Times New Roman"/>
                    <a:cs typeface="Times New Roman"/>
                  </a:rPr>
                  <a:t>ig</a:t>
                </a:r>
                <a:r>
                  <a:rPr sz="2800" dirty="0">
                    <a:solidFill>
                      <a:srgbClr val="FFFFFF"/>
                    </a:solidFill>
                    <a:latin typeface="Times New Roman"/>
                    <a:cs typeface="Times New Roman"/>
                  </a:rPr>
                  <a:t>i</a:t>
                </a:r>
                <a:r>
                  <a:rPr sz="2800" spc="-5" dirty="0">
                    <a:solidFill>
                      <a:srgbClr val="FFFFFF"/>
                    </a:solidFill>
                    <a:latin typeface="Times New Roman"/>
                    <a:cs typeface="Times New Roman"/>
                  </a:rPr>
                  <a:t>n</a:t>
                </a:r>
                <a:r>
                  <a:rPr sz="2800" spc="150" dirty="0">
                    <a:solidFill>
                      <a:srgbClr val="FFFFFF"/>
                    </a:solidFill>
                    <a:latin typeface="Times New Roman"/>
                    <a:cs typeface="Times New Roman"/>
                  </a:rPr>
                  <a:t> </a:t>
                </a:r>
                <a:r>
                  <a:rPr sz="2800" spc="-5" dirty="0">
                    <a:solidFill>
                      <a:srgbClr val="FFFFFF"/>
                    </a:solidFill>
                    <a:latin typeface="Times New Roman"/>
                    <a:cs typeface="Times New Roman"/>
                  </a:rPr>
                  <a:t>of</a:t>
                </a:r>
                <a:r>
                  <a:rPr sz="2800" dirty="0">
                    <a:solidFill>
                      <a:srgbClr val="FFFFFF"/>
                    </a:solidFill>
                    <a:latin typeface="Times New Roman"/>
                    <a:cs typeface="Times New Roman"/>
                  </a:rPr>
                  <a:t>	</a:t>
                </a:r>
                <a:r>
                  <a:rPr sz="2800" spc="-5" dirty="0" smtClean="0">
                    <a:solidFill>
                      <a:srgbClr val="FFFFFF"/>
                    </a:solidFill>
                    <a:latin typeface="Times New Roman"/>
                    <a:cs typeface="Times New Roman"/>
                  </a:rPr>
                  <a:t>radi</a:t>
                </a:r>
                <a:r>
                  <a:rPr sz="2800" dirty="0" smtClean="0">
                    <a:solidFill>
                      <a:srgbClr val="FFFFFF"/>
                    </a:solidFill>
                    <a:latin typeface="Times New Roman"/>
                    <a:cs typeface="Times New Roman"/>
                  </a:rPr>
                  <a:t>u</a:t>
                </a:r>
                <a:r>
                  <a:rPr sz="2800" spc="-5" dirty="0" smtClean="0">
                    <a:solidFill>
                      <a:srgbClr val="FFFFFF"/>
                    </a:solidFill>
                    <a:latin typeface="Times New Roman"/>
                    <a:cs typeface="Times New Roman"/>
                  </a:rPr>
                  <a:t>s  </a:t>
                </a:r>
                <a:r>
                  <a:rPr sz="2800" i="1" spc="-5" dirty="0" smtClean="0">
                    <a:solidFill>
                      <a:srgbClr val="FFFFFF"/>
                    </a:solidFill>
                    <a:latin typeface="Times New Roman"/>
                    <a:cs typeface="Times New Roman"/>
                  </a:rPr>
                  <a:t>r</a:t>
                </a:r>
                <a:r>
                  <a:rPr lang="en-US" sz="2800" i="1" spc="-5" dirty="0" smtClean="0">
                    <a:solidFill>
                      <a:srgbClr val="FFFFFF"/>
                    </a:solidFill>
                    <a:latin typeface="Times New Roman"/>
                    <a:cs typeface="Times New Roman"/>
                  </a:rPr>
                  <a:t> </a:t>
                </a:r>
                <a:r>
                  <a:rPr sz="2800" i="1" spc="-5" dirty="0" smtClean="0">
                    <a:solidFill>
                      <a:srgbClr val="FFFFFF"/>
                    </a:solidFill>
                    <a:latin typeface="Times New Roman"/>
                    <a:cs typeface="Times New Roman"/>
                  </a:rPr>
                  <a:t>≈</a:t>
                </a:r>
                <a:r>
                  <a:rPr lang="en-US" sz="2800" i="1" spc="-5" dirty="0" smtClean="0">
                    <a:solidFill>
                      <a:srgbClr val="FFFFFF"/>
                    </a:solidFill>
                    <a:latin typeface="Times New Roman"/>
                    <a:cs typeface="Times New Roman"/>
                  </a:rPr>
                  <a:t> </a:t>
                </a:r>
                <a:r>
                  <a:rPr sz="2800" dirty="0" smtClean="0">
                    <a:solidFill>
                      <a:srgbClr val="FFFFFF"/>
                    </a:solidFill>
                    <a:latin typeface="Times New Roman"/>
                    <a:cs typeface="Times New Roman"/>
                  </a:rPr>
                  <a:t>1</a:t>
                </a:r>
                <a:r>
                  <a:rPr sz="2800" i="1" spc="-10" dirty="0" smtClean="0">
                    <a:solidFill>
                      <a:srgbClr val="FFFFFF"/>
                    </a:solidFill>
                    <a:latin typeface="Times New Roman"/>
                    <a:cs typeface="Times New Roman"/>
                  </a:rPr>
                  <a:t>.</a:t>
                </a:r>
                <a:r>
                  <a:rPr sz="2800" dirty="0" smtClean="0">
                    <a:solidFill>
                      <a:srgbClr val="FFFFFF"/>
                    </a:solidFill>
                    <a:latin typeface="Times New Roman"/>
                    <a:cs typeface="Times New Roman"/>
                  </a:rPr>
                  <a:t>1</a:t>
                </a:r>
                <a:r>
                  <a:rPr sz="2800" spc="-5" dirty="0" smtClean="0">
                    <a:solidFill>
                      <a:srgbClr val="FFFFFF"/>
                    </a:solidFill>
                    <a:latin typeface="Times New Roman"/>
                    <a:cs typeface="Times New Roman"/>
                  </a:rPr>
                  <a:t>9</a:t>
                </a:r>
                <a:r>
                  <a:rPr sz="2800" spc="-610" dirty="0" smtClean="0">
                    <a:solidFill>
                      <a:srgbClr val="FFFFFF"/>
                    </a:solidFill>
                    <a:latin typeface="Times New Roman"/>
                    <a:cs typeface="Times New Roman"/>
                  </a:rPr>
                  <a:t> </a:t>
                </a:r>
                <a:r>
                  <a:rPr sz="2800" spc="-5" dirty="0">
                    <a:solidFill>
                      <a:srgbClr val="FFFFFF"/>
                    </a:solidFill>
                    <a:latin typeface="Times New Roman"/>
                    <a:cs typeface="Times New Roman"/>
                  </a:rPr>
                  <a:t>and</a:t>
                </a:r>
                <a:r>
                  <a:rPr sz="2800" dirty="0">
                    <a:solidFill>
                      <a:srgbClr val="FFFFFF"/>
                    </a:solidFill>
                    <a:latin typeface="Times New Roman"/>
                    <a:cs typeface="Times New Roman"/>
                  </a:rPr>
                  <a:t>	</a:t>
                </a:r>
                <a:r>
                  <a:rPr sz="2800" spc="-5" dirty="0" smtClean="0">
                    <a:solidFill>
                      <a:srgbClr val="FFFFFF"/>
                    </a:solidFill>
                    <a:latin typeface="Times New Roman"/>
                    <a:cs typeface="Times New Roman"/>
                  </a:rPr>
                  <a:t>are</a:t>
                </a:r>
                <a:r>
                  <a:rPr lang="en-US" sz="2800" dirty="0">
                    <a:solidFill>
                      <a:srgbClr val="FFFFFF"/>
                    </a:solidFill>
                    <a:latin typeface="Times New Roman"/>
                    <a:cs typeface="Times New Roman"/>
                  </a:rPr>
                  <a:t> </a:t>
                </a:r>
                <a:r>
                  <a:rPr sz="2800" spc="-5" dirty="0" smtClean="0">
                    <a:solidFill>
                      <a:srgbClr val="FFFFFF"/>
                    </a:solidFill>
                    <a:latin typeface="Times New Roman"/>
                    <a:cs typeface="Times New Roman"/>
                  </a:rPr>
                  <a:t>s</a:t>
                </a:r>
                <a:r>
                  <a:rPr sz="2800" dirty="0" smtClean="0">
                    <a:solidFill>
                      <a:srgbClr val="FFFFFF"/>
                    </a:solidFill>
                    <a:latin typeface="Times New Roman"/>
                    <a:cs typeface="Times New Roman"/>
                  </a:rPr>
                  <a:t>p</a:t>
                </a:r>
                <a:r>
                  <a:rPr sz="2800" spc="-5" dirty="0" smtClean="0">
                    <a:solidFill>
                      <a:srgbClr val="FFFFFF"/>
                    </a:solidFill>
                    <a:latin typeface="Times New Roman"/>
                    <a:cs typeface="Times New Roman"/>
                  </a:rPr>
                  <a:t>a</a:t>
                </a:r>
                <a:r>
                  <a:rPr sz="2800" spc="-20" dirty="0" smtClean="0">
                    <a:solidFill>
                      <a:srgbClr val="FFFFFF"/>
                    </a:solidFill>
                    <a:latin typeface="Times New Roman"/>
                    <a:cs typeface="Times New Roman"/>
                  </a:rPr>
                  <a:t>c</a:t>
                </a:r>
                <a:r>
                  <a:rPr sz="2800" spc="-5" dirty="0" smtClean="0">
                    <a:solidFill>
                      <a:srgbClr val="FFFFFF"/>
                    </a:solidFill>
                    <a:latin typeface="Times New Roman"/>
                    <a:cs typeface="Times New Roman"/>
                  </a:rPr>
                  <a:t>ed</a:t>
                </a:r>
                <a:r>
                  <a:rPr lang="en-US" sz="2800" dirty="0">
                    <a:solidFill>
                      <a:srgbClr val="FFFFFF"/>
                    </a:solidFill>
                    <a:latin typeface="Times New Roman"/>
                    <a:cs typeface="Times New Roman"/>
                  </a:rPr>
                  <a:t> </a:t>
                </a:r>
                <a:r>
                  <a:rPr sz="2800" spc="-15" dirty="0" smtClean="0">
                    <a:solidFill>
                      <a:srgbClr val="FFFFFF"/>
                    </a:solidFill>
                    <a:latin typeface="Times New Roman"/>
                    <a:cs typeface="Times New Roman"/>
                  </a:rPr>
                  <a:t>a</a:t>
                </a:r>
                <a:r>
                  <a:rPr sz="2800" spc="-5" dirty="0" smtClean="0">
                    <a:solidFill>
                      <a:srgbClr val="FFFFFF"/>
                    </a:solidFill>
                    <a:latin typeface="Times New Roman"/>
                    <a:cs typeface="Times New Roman"/>
                  </a:rPr>
                  <a:t>t</a:t>
                </a:r>
                <a:r>
                  <a:rPr lang="en-US" sz="2800" spc="-5" dirty="0" smtClean="0">
                    <a:solidFill>
                      <a:srgbClr val="FFFFFF"/>
                    </a:solidFill>
                    <a:latin typeface="Times New Roman"/>
                    <a:cs typeface="Times New Roman"/>
                  </a:rPr>
                  <a:t> </a:t>
                </a:r>
                <a:r>
                  <a:rPr sz="2800" spc="-5" dirty="0" smtClean="0">
                    <a:solidFill>
                      <a:srgbClr val="FFFFFF"/>
                    </a:solidFill>
                    <a:latin typeface="Times New Roman"/>
                    <a:cs typeface="Times New Roman"/>
                  </a:rPr>
                  <a:t>equ</a:t>
                </a:r>
                <a:r>
                  <a:rPr sz="2800" spc="-20" dirty="0" smtClean="0">
                    <a:solidFill>
                      <a:srgbClr val="FFFFFF"/>
                    </a:solidFill>
                    <a:latin typeface="Times New Roman"/>
                    <a:cs typeface="Times New Roman"/>
                  </a:rPr>
                  <a:t>a</a:t>
                </a:r>
                <a:r>
                  <a:rPr sz="2800" spc="-5" dirty="0" smtClean="0">
                    <a:solidFill>
                      <a:srgbClr val="FFFFFF"/>
                    </a:solidFill>
                    <a:latin typeface="Times New Roman"/>
                    <a:cs typeface="Times New Roman"/>
                  </a:rPr>
                  <a:t>l </a:t>
                </a:r>
                <a:r>
                  <a:rPr sz="2800" spc="-5" dirty="0">
                    <a:solidFill>
                      <a:srgbClr val="FFFFFF"/>
                    </a:solidFill>
                    <a:latin typeface="Times New Roman"/>
                    <a:cs typeface="Times New Roman"/>
                  </a:rPr>
                  <a:t>angular intervals </a:t>
                </a:r>
                <a:r>
                  <a:rPr sz="2800" dirty="0">
                    <a:solidFill>
                      <a:srgbClr val="FFFFFF"/>
                    </a:solidFill>
                    <a:latin typeface="Times New Roman"/>
                    <a:cs typeface="Times New Roman"/>
                  </a:rPr>
                  <a:t>of 2</a:t>
                </a:r>
                <a:r>
                  <a:rPr sz="2800" i="1" dirty="0">
                    <a:solidFill>
                      <a:srgbClr val="FFFFFF"/>
                    </a:solidFill>
                    <a:latin typeface="Times New Roman"/>
                    <a:cs typeface="Times New Roman"/>
                  </a:rPr>
                  <a:t>π/</a:t>
                </a:r>
                <a:r>
                  <a:rPr sz="2800" dirty="0">
                    <a:solidFill>
                      <a:srgbClr val="FFFFFF"/>
                    </a:solidFill>
                    <a:latin typeface="Times New Roman"/>
                    <a:cs typeface="Times New Roman"/>
                  </a:rPr>
                  <a:t>4 </a:t>
                </a:r>
                <a:r>
                  <a:rPr sz="2800" spc="-5" dirty="0">
                    <a:solidFill>
                      <a:srgbClr val="FFFFFF"/>
                    </a:solidFill>
                    <a:latin typeface="Times New Roman"/>
                    <a:cs typeface="Times New Roman"/>
                  </a:rPr>
                  <a:t>= </a:t>
                </a:r>
                <a:r>
                  <a:rPr sz="2800" i="1" spc="-5" dirty="0">
                    <a:solidFill>
                      <a:srgbClr val="FFFFFF"/>
                    </a:solidFill>
                    <a:latin typeface="Times New Roman"/>
                    <a:cs typeface="Times New Roman"/>
                  </a:rPr>
                  <a:t>π/</a:t>
                </a:r>
                <a:r>
                  <a:rPr sz="2800" spc="-5" dirty="0">
                    <a:solidFill>
                      <a:srgbClr val="FFFFFF"/>
                    </a:solidFill>
                    <a:latin typeface="Times New Roman"/>
                    <a:cs typeface="Times New Roman"/>
                  </a:rPr>
                  <a:t>2 </a:t>
                </a:r>
                <a:r>
                  <a:rPr sz="2800" dirty="0">
                    <a:solidFill>
                      <a:srgbClr val="FFFFFF"/>
                    </a:solidFill>
                    <a:latin typeface="Times New Roman"/>
                    <a:cs typeface="Times New Roman"/>
                  </a:rPr>
                  <a:t>radians,  </a:t>
                </a:r>
                <a:r>
                  <a:rPr sz="2800" spc="-5" dirty="0" smtClean="0">
                    <a:solidFill>
                      <a:srgbClr val="FFFFFF"/>
                    </a:solidFill>
                    <a:latin typeface="Times New Roman"/>
                    <a:cs typeface="Times New Roman"/>
                  </a:rPr>
                  <a:t>beg</a:t>
                </a:r>
                <a:r>
                  <a:rPr sz="2800" dirty="0" smtClean="0">
                    <a:solidFill>
                      <a:srgbClr val="FFFFFF"/>
                    </a:solidFill>
                    <a:latin typeface="Times New Roman"/>
                    <a:cs typeface="Times New Roman"/>
                  </a:rPr>
                  <a:t>i</a:t>
                </a:r>
                <a:r>
                  <a:rPr sz="2800" spc="-5" dirty="0" smtClean="0">
                    <a:solidFill>
                      <a:srgbClr val="FFFFFF"/>
                    </a:solidFill>
                    <a:latin typeface="Times New Roman"/>
                    <a:cs typeface="Times New Roman"/>
                  </a:rPr>
                  <a:t>nning</a:t>
                </a:r>
                <a:r>
                  <a:rPr lang="en-US" sz="2800" spc="-5" dirty="0" smtClean="0">
                    <a:solidFill>
                      <a:srgbClr val="FFFFFF"/>
                    </a:solidFill>
                    <a:latin typeface="Times New Roman"/>
                    <a:cs typeface="Times New Roman"/>
                  </a:rPr>
                  <a:t> </a:t>
                </a:r>
                <a:r>
                  <a:rPr sz="2800" spc="-5" dirty="0" smtClean="0">
                    <a:solidFill>
                      <a:srgbClr val="FFFFFF"/>
                    </a:solidFill>
                    <a:latin typeface="Times New Roman"/>
                    <a:cs typeface="Times New Roman"/>
                  </a:rPr>
                  <a:t>with</a:t>
                </a:r>
                <a:r>
                  <a:rPr lang="en-US" sz="2800" spc="-5" dirty="0" smtClean="0">
                    <a:solidFill>
                      <a:srgbClr val="FFFFFF"/>
                    </a:solidFill>
                    <a:latin typeface="Times New Roman"/>
                    <a:cs typeface="Times New Roman"/>
                  </a:rPr>
                  <a:t> </a:t>
                </a:r>
                <a:r>
                  <a:rPr sz="2800" spc="-5" dirty="0" smtClean="0">
                    <a:solidFill>
                      <a:srgbClr val="FFFFFF"/>
                    </a:solidFill>
                    <a:latin typeface="Times New Roman"/>
                    <a:cs typeface="Times New Roman"/>
                  </a:rPr>
                  <a:t>t</a:t>
                </a:r>
                <a:r>
                  <a:rPr sz="2800" dirty="0" smtClean="0">
                    <a:solidFill>
                      <a:srgbClr val="FFFFFF"/>
                    </a:solidFill>
                    <a:latin typeface="Times New Roman"/>
                    <a:cs typeface="Times New Roman"/>
                  </a:rPr>
                  <a:t>h</a:t>
                </a:r>
                <a:r>
                  <a:rPr sz="2800" spc="-5" dirty="0" smtClean="0">
                    <a:solidFill>
                      <a:srgbClr val="FFFFFF"/>
                    </a:solidFill>
                    <a:latin typeface="Times New Roman"/>
                    <a:cs typeface="Times New Roman"/>
                  </a:rPr>
                  <a:t>e</a:t>
                </a:r>
                <a:r>
                  <a:rPr lang="en-US" sz="2800" spc="-5" dirty="0" smtClean="0">
                    <a:solidFill>
                      <a:srgbClr val="FFFFFF"/>
                    </a:solidFill>
                    <a:latin typeface="Times New Roman"/>
                    <a:cs typeface="Times New Roman"/>
                  </a:rPr>
                  <a:t> </a:t>
                </a:r>
                <a:r>
                  <a:rPr sz="2800" dirty="0">
                    <a:solidFill>
                      <a:srgbClr val="FFFFFF"/>
                    </a:solidFill>
                    <a:latin typeface="Times New Roman"/>
                    <a:cs typeface="Times New Roman"/>
                  </a:rPr>
                  <a:t>	</a:t>
                </a:r>
                <a:r>
                  <a:rPr sz="2800" spc="-5" dirty="0" smtClean="0">
                    <a:solidFill>
                      <a:srgbClr val="FFFFFF"/>
                    </a:solidFill>
                    <a:latin typeface="Times New Roman"/>
                    <a:cs typeface="Times New Roman"/>
                  </a:rPr>
                  <a:t>r</a:t>
                </a:r>
                <a:r>
                  <a:rPr sz="2800" dirty="0" smtClean="0">
                    <a:solidFill>
                      <a:srgbClr val="FFFFFF"/>
                    </a:solidFill>
                    <a:latin typeface="Times New Roman"/>
                    <a:cs typeface="Times New Roman"/>
                  </a:rPr>
                  <a:t>o</a:t>
                </a:r>
                <a:r>
                  <a:rPr sz="2800" spc="-5" dirty="0" smtClean="0">
                    <a:solidFill>
                      <a:srgbClr val="FFFFFF"/>
                    </a:solidFill>
                    <a:latin typeface="Times New Roman"/>
                    <a:cs typeface="Times New Roman"/>
                  </a:rPr>
                  <a:t>ot</a:t>
                </a:r>
                <a:r>
                  <a:rPr lang="en-US" sz="2800" spc="-5" dirty="0" smtClean="0">
                    <a:solidFill>
                      <a:srgbClr val="FFFFFF"/>
                    </a:solidFill>
                    <a:latin typeface="Times New Roman"/>
                    <a:cs typeface="Times New Roman"/>
                  </a:rPr>
                  <a:t> </a:t>
                </a:r>
                <a:r>
                  <a:rPr sz="2800" spc="-5" dirty="0" smtClean="0">
                    <a:solidFill>
                      <a:srgbClr val="FFFFFF"/>
                    </a:solidFill>
                    <a:latin typeface="Times New Roman"/>
                    <a:cs typeface="Times New Roman"/>
                  </a:rPr>
                  <a:t>wh</a:t>
                </a:r>
                <a:r>
                  <a:rPr sz="2800" dirty="0" smtClean="0">
                    <a:solidFill>
                      <a:srgbClr val="FFFFFF"/>
                    </a:solidFill>
                    <a:latin typeface="Times New Roman"/>
                    <a:cs typeface="Times New Roman"/>
                  </a:rPr>
                  <a:t>o</a:t>
                </a:r>
                <a:r>
                  <a:rPr sz="2800" spc="-5" dirty="0" smtClean="0">
                    <a:solidFill>
                      <a:srgbClr val="FFFFFF"/>
                    </a:solidFill>
                    <a:latin typeface="Times New Roman"/>
                    <a:cs typeface="Times New Roman"/>
                  </a:rPr>
                  <a:t>se  </a:t>
                </a:r>
                <a:r>
                  <a:rPr sz="2800" spc="-10" dirty="0">
                    <a:solidFill>
                      <a:srgbClr val="FFFFFF"/>
                    </a:solidFill>
                    <a:latin typeface="Times New Roman"/>
                    <a:cs typeface="Times New Roman"/>
                  </a:rPr>
                  <a:t>argument </a:t>
                </a:r>
                <a:r>
                  <a:rPr sz="2800" spc="-5" dirty="0">
                    <a:solidFill>
                      <a:srgbClr val="FFFFFF"/>
                    </a:solidFill>
                    <a:latin typeface="Times New Roman"/>
                    <a:cs typeface="Times New Roman"/>
                  </a:rPr>
                  <a:t>is</a:t>
                </a:r>
                <a:r>
                  <a:rPr sz="2800" spc="5" dirty="0">
                    <a:solidFill>
                      <a:srgbClr val="FFFFFF"/>
                    </a:solidFill>
                    <a:latin typeface="Times New Roman"/>
                    <a:cs typeface="Times New Roman"/>
                  </a:rPr>
                  <a:t> </a:t>
                </a:r>
                <a:r>
                  <a:rPr sz="2800" i="1" dirty="0">
                    <a:solidFill>
                      <a:srgbClr val="FFFFFF"/>
                    </a:solidFill>
                    <a:latin typeface="Times New Roman"/>
                    <a:cs typeface="Times New Roman"/>
                  </a:rPr>
                  <a:t>π/</a:t>
                </a:r>
                <a:r>
                  <a:rPr sz="2800" dirty="0">
                    <a:solidFill>
                      <a:srgbClr val="FFFFFF"/>
                    </a:solidFill>
                    <a:latin typeface="Times New Roman"/>
                    <a:cs typeface="Times New Roman"/>
                  </a:rPr>
                  <a:t>16.</a:t>
                </a:r>
              </a:p>
            </p:txBody>
          </p:sp>
        </mc:Choice>
        <mc:Fallback xmlns="">
          <p:sp>
            <p:nvSpPr>
              <p:cNvPr id="6" name="object 6"/>
              <p:cNvSpPr txBox="1">
                <a:spLocks noRot="1" noChangeAspect="1" noMove="1" noResize="1" noEditPoints="1" noAdjustHandles="1" noChangeArrowheads="1" noChangeShapeType="1" noTextEdit="1"/>
              </p:cNvSpPr>
              <p:nvPr/>
            </p:nvSpPr>
            <p:spPr>
              <a:xfrm>
                <a:off x="264947" y="2576248"/>
                <a:ext cx="6915145" cy="2639441"/>
              </a:xfrm>
              <a:prstGeom prst="rect">
                <a:avLst/>
              </a:prstGeom>
              <a:blipFill rotWithShape="1">
                <a:blip r:embed="rId4"/>
                <a:stretch>
                  <a:fillRect l="-2907" t="-2079" r="-3348" b="-7159"/>
                </a:stretch>
              </a:blipFill>
            </p:spPr>
            <p:txBody>
              <a:bodyPr/>
              <a:lstStyle/>
              <a:p>
                <a:r>
                  <a:rPr lang="en-US">
                    <a:noFill/>
                  </a:rPr>
                  <a:t> </a:t>
                </a:r>
              </a:p>
            </p:txBody>
          </p:sp>
        </mc:Fallback>
      </mc:AlternateContent>
      <p:sp>
        <p:nvSpPr>
          <p:cNvPr id="7" name="object 7"/>
          <p:cNvSpPr txBox="1"/>
          <p:nvPr/>
        </p:nvSpPr>
        <p:spPr>
          <a:xfrm>
            <a:off x="3051398" y="1639339"/>
            <a:ext cx="1899285" cy="445134"/>
          </a:xfrm>
          <a:prstGeom prst="rect">
            <a:avLst/>
          </a:prstGeom>
        </p:spPr>
        <p:txBody>
          <a:bodyPr vert="horz" wrap="square" lIns="0" tIns="12700" rIns="0" bIns="0" rtlCol="0">
            <a:spAutoFit/>
          </a:bodyPr>
          <a:lstStyle/>
          <a:p>
            <a:pPr marL="12700">
              <a:spcBef>
                <a:spcPts val="100"/>
              </a:spcBef>
              <a:tabLst>
                <a:tab pos="551180" algn="l"/>
              </a:tabLst>
            </a:pPr>
            <a:r>
              <a:rPr sz="2750" i="1" spc="-325" dirty="0">
                <a:solidFill>
                  <a:srgbClr val="FFFFFF"/>
                </a:solidFill>
                <a:latin typeface="Symbol"/>
                <a:cs typeface="Symbol"/>
              </a:rPr>
              <a:t></a:t>
            </a:r>
            <a:r>
              <a:rPr sz="2175" spc="-487" baseline="-24904" dirty="0">
                <a:solidFill>
                  <a:srgbClr val="FFFFFF"/>
                </a:solidFill>
                <a:latin typeface="Times New Roman"/>
                <a:cs typeface="Times New Roman"/>
              </a:rPr>
              <a:t>0	</a:t>
            </a:r>
            <a:r>
              <a:rPr sz="2550" spc="285" dirty="0">
                <a:solidFill>
                  <a:srgbClr val="FFFFFF"/>
                </a:solidFill>
                <a:latin typeface="Symbol"/>
                <a:cs typeface="Symbol"/>
              </a:rPr>
              <a:t></a:t>
            </a:r>
            <a:r>
              <a:rPr sz="2550" spc="-325" dirty="0">
                <a:solidFill>
                  <a:srgbClr val="FFFFFF"/>
                </a:solidFill>
                <a:latin typeface="Times New Roman"/>
                <a:cs typeface="Times New Roman"/>
              </a:rPr>
              <a:t> </a:t>
            </a:r>
            <a:r>
              <a:rPr sz="2550" spc="235" dirty="0">
                <a:solidFill>
                  <a:srgbClr val="FFFFFF"/>
                </a:solidFill>
                <a:latin typeface="Times New Roman"/>
                <a:cs typeface="Times New Roman"/>
              </a:rPr>
              <a:t>1.1664</a:t>
            </a:r>
            <a:endParaRPr sz="2550">
              <a:solidFill>
                <a:srgbClr val="FFFFFF"/>
              </a:solidFill>
              <a:latin typeface="Times New Roman"/>
              <a:cs typeface="Times New Roman"/>
            </a:endParaRPr>
          </a:p>
        </p:txBody>
      </p:sp>
      <p:sp>
        <p:nvSpPr>
          <p:cNvPr id="8" name="object 8"/>
          <p:cNvSpPr txBox="1"/>
          <p:nvPr/>
        </p:nvSpPr>
        <p:spPr>
          <a:xfrm>
            <a:off x="5113989" y="1664507"/>
            <a:ext cx="1713230" cy="414655"/>
          </a:xfrm>
          <a:prstGeom prst="rect">
            <a:avLst/>
          </a:prstGeom>
        </p:spPr>
        <p:txBody>
          <a:bodyPr vert="horz" wrap="square" lIns="0" tIns="12700" rIns="0" bIns="0" rtlCol="0">
            <a:spAutoFit/>
          </a:bodyPr>
          <a:lstStyle/>
          <a:p>
            <a:pPr marL="12700">
              <a:spcBef>
                <a:spcPts val="100"/>
              </a:spcBef>
              <a:tabLst>
                <a:tab pos="419734" algn="l"/>
              </a:tabLst>
            </a:pPr>
            <a:r>
              <a:rPr sz="2550" spc="285" dirty="0">
                <a:solidFill>
                  <a:srgbClr val="FFFFFF"/>
                </a:solidFill>
                <a:latin typeface="Symbol"/>
                <a:cs typeface="Symbol"/>
              </a:rPr>
              <a:t></a:t>
            </a:r>
            <a:r>
              <a:rPr sz="2550" spc="285" dirty="0">
                <a:solidFill>
                  <a:srgbClr val="FFFFFF"/>
                </a:solidFill>
                <a:latin typeface="Times New Roman"/>
                <a:cs typeface="Times New Roman"/>
              </a:rPr>
              <a:t>	</a:t>
            </a:r>
            <a:r>
              <a:rPr sz="2550" spc="210" dirty="0">
                <a:solidFill>
                  <a:srgbClr val="FFFFFF"/>
                </a:solidFill>
                <a:latin typeface="Times New Roman"/>
                <a:cs typeface="Times New Roman"/>
              </a:rPr>
              <a:t>0.2320</a:t>
            </a:r>
            <a:r>
              <a:rPr sz="2550" i="1" spc="210" dirty="0">
                <a:solidFill>
                  <a:srgbClr val="FFFFFF"/>
                </a:solidFill>
                <a:latin typeface="Times New Roman"/>
                <a:cs typeface="Times New Roman"/>
              </a:rPr>
              <a:t>i</a:t>
            </a:r>
            <a:r>
              <a:rPr sz="2550" spc="210" dirty="0">
                <a:solidFill>
                  <a:srgbClr val="FFFFFF"/>
                </a:solidFill>
                <a:latin typeface="Times New Roman"/>
                <a:cs typeface="Times New Roman"/>
              </a:rPr>
              <a:t>,</a:t>
            </a:r>
            <a:endParaRPr sz="2550" dirty="0">
              <a:solidFill>
                <a:srgbClr val="FFFFFF"/>
              </a:solidFill>
              <a:latin typeface="Times New Roman"/>
              <a:cs typeface="Times New Roman"/>
            </a:endParaRPr>
          </a:p>
        </p:txBody>
      </p:sp>
      <p:pic>
        <p:nvPicPr>
          <p:cNvPr id="808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3507" y="2117669"/>
            <a:ext cx="3631484" cy="3713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1325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597204" y="949197"/>
            <a:ext cx="9431655" cy="391160"/>
          </a:xfrm>
          <a:prstGeom prst="rect">
            <a:avLst/>
          </a:prstGeom>
        </p:spPr>
        <p:txBody>
          <a:bodyPr vert="horz" wrap="square" lIns="0" tIns="12700" rIns="0" bIns="0" rtlCol="0">
            <a:spAutoFit/>
          </a:bodyPr>
          <a:lstStyle/>
          <a:p>
            <a:pPr marL="355600" indent="-342900">
              <a:spcBef>
                <a:spcPts val="100"/>
              </a:spcBef>
              <a:buFont typeface="Wingdings"/>
              <a:buChar char=""/>
              <a:tabLst>
                <a:tab pos="355600" algn="l"/>
                <a:tab pos="8272145" algn="l"/>
              </a:tabLst>
            </a:pPr>
            <a:r>
              <a:rPr dirty="0">
                <a:solidFill>
                  <a:srgbClr val="FFFFFF"/>
                </a:solidFill>
                <a:latin typeface="Times New Roman"/>
                <a:cs typeface="Times New Roman"/>
              </a:rPr>
              <a:t>Every </a:t>
            </a:r>
            <a:r>
              <a:rPr spc="-5" dirty="0">
                <a:solidFill>
                  <a:srgbClr val="FFFFFF"/>
                </a:solidFill>
                <a:latin typeface="Times New Roman"/>
                <a:cs typeface="Times New Roman"/>
              </a:rPr>
              <a:t>complex number </a:t>
            </a:r>
            <a:r>
              <a:rPr dirty="0">
                <a:solidFill>
                  <a:srgbClr val="FFFFFF"/>
                </a:solidFill>
                <a:latin typeface="Times New Roman"/>
                <a:cs typeface="Times New Roman"/>
              </a:rPr>
              <a:t>can be </a:t>
            </a:r>
            <a:r>
              <a:rPr spc="-5" dirty="0">
                <a:solidFill>
                  <a:srgbClr val="FFFFFF"/>
                </a:solidFill>
                <a:latin typeface="Times New Roman"/>
                <a:cs typeface="Times New Roman"/>
              </a:rPr>
              <a:t>transformed </a:t>
            </a:r>
            <a:r>
              <a:rPr dirty="0">
                <a:solidFill>
                  <a:srgbClr val="FFFFFF"/>
                </a:solidFill>
                <a:latin typeface="Times New Roman"/>
                <a:cs typeface="Times New Roman"/>
              </a:rPr>
              <a:t>into polar</a:t>
            </a:r>
            <a:r>
              <a:rPr spc="25" dirty="0">
                <a:solidFill>
                  <a:srgbClr val="FFFFFF"/>
                </a:solidFill>
                <a:latin typeface="Times New Roman"/>
                <a:cs typeface="Times New Roman"/>
              </a:rPr>
              <a:t> </a:t>
            </a:r>
            <a:r>
              <a:rPr spc="-5" dirty="0">
                <a:solidFill>
                  <a:srgbClr val="FFFFFF"/>
                </a:solidFill>
                <a:latin typeface="Times New Roman"/>
                <a:cs typeface="Times New Roman"/>
              </a:rPr>
              <a:t>form.</a:t>
            </a:r>
            <a:r>
              <a:rPr spc="25" dirty="0">
                <a:solidFill>
                  <a:srgbClr val="FFFFFF"/>
                </a:solidFill>
                <a:latin typeface="Times New Roman"/>
                <a:cs typeface="Times New Roman"/>
              </a:rPr>
              <a:t> </a:t>
            </a:r>
            <a:r>
              <a:rPr spc="-5" dirty="0">
                <a:solidFill>
                  <a:srgbClr val="FFFFFF"/>
                </a:solidFill>
                <a:latin typeface="Times New Roman"/>
                <a:cs typeface="Times New Roman"/>
              </a:rPr>
              <a:t>For	</a:t>
            </a:r>
            <a:r>
              <a:rPr i="1" spc="-5" dirty="0">
                <a:solidFill>
                  <a:srgbClr val="FFFFFF"/>
                </a:solidFill>
                <a:latin typeface="Times New Roman"/>
                <a:cs typeface="Times New Roman"/>
              </a:rPr>
              <a:t>z </a:t>
            </a:r>
            <a:r>
              <a:rPr i="1" dirty="0">
                <a:solidFill>
                  <a:srgbClr val="FFFFFF"/>
                </a:solidFill>
                <a:latin typeface="Times New Roman"/>
                <a:cs typeface="Times New Roman"/>
              </a:rPr>
              <a:t>= i </a:t>
            </a:r>
            <a:r>
              <a:rPr dirty="0">
                <a:solidFill>
                  <a:srgbClr val="FFFFFF"/>
                </a:solidFill>
                <a:latin typeface="Times New Roman"/>
                <a:cs typeface="Times New Roman"/>
              </a:rPr>
              <a:t>,</a:t>
            </a:r>
            <a:r>
              <a:rPr spc="-70" dirty="0">
                <a:solidFill>
                  <a:srgbClr val="FFFFFF"/>
                </a:solidFill>
                <a:latin typeface="Times New Roman"/>
                <a:cs typeface="Times New Roman"/>
              </a:rPr>
              <a:t> </a:t>
            </a:r>
            <a:r>
              <a:rPr spc="-5" dirty="0">
                <a:solidFill>
                  <a:srgbClr val="FFFFFF"/>
                </a:solidFill>
                <a:latin typeface="Times New Roman"/>
                <a:cs typeface="Times New Roman"/>
              </a:rPr>
              <a:t>we</a:t>
            </a:r>
            <a:endParaRPr>
              <a:solidFill>
                <a:srgbClr val="FFFFFF"/>
              </a:solidFill>
              <a:latin typeface="Times New Roman"/>
              <a:cs typeface="Times New Roman"/>
            </a:endParaRPr>
          </a:p>
        </p:txBody>
      </p:sp>
      <p:sp>
        <p:nvSpPr>
          <p:cNvPr id="6" name="object 6"/>
          <p:cNvSpPr txBox="1"/>
          <p:nvPr/>
        </p:nvSpPr>
        <p:spPr>
          <a:xfrm>
            <a:off x="940104" y="1314958"/>
            <a:ext cx="788035" cy="391160"/>
          </a:xfrm>
          <a:prstGeom prst="rect">
            <a:avLst/>
          </a:prstGeom>
        </p:spPr>
        <p:txBody>
          <a:bodyPr vert="horz" wrap="square" lIns="0" tIns="12700" rIns="0" bIns="0" rtlCol="0">
            <a:spAutoFit/>
          </a:bodyPr>
          <a:lstStyle/>
          <a:p>
            <a:pPr marL="12700">
              <a:spcBef>
                <a:spcPts val="100"/>
              </a:spcBef>
            </a:pPr>
            <a:r>
              <a:rPr dirty="0">
                <a:solidFill>
                  <a:srgbClr val="FFFFFF"/>
                </a:solidFill>
                <a:latin typeface="Times New Roman"/>
                <a:cs typeface="Times New Roman"/>
              </a:rPr>
              <a:t>obtain</a:t>
            </a:r>
            <a:endParaRPr>
              <a:solidFill>
                <a:srgbClr val="FFFFFF"/>
              </a:solidFill>
              <a:latin typeface="Times New Roman"/>
              <a:cs typeface="Times New Roman"/>
            </a:endParaRPr>
          </a:p>
        </p:txBody>
      </p:sp>
      <p:sp>
        <p:nvSpPr>
          <p:cNvPr id="7" name="object 7"/>
          <p:cNvSpPr txBox="1"/>
          <p:nvPr/>
        </p:nvSpPr>
        <p:spPr>
          <a:xfrm>
            <a:off x="895908" y="1924939"/>
            <a:ext cx="9554210" cy="756920"/>
          </a:xfrm>
          <a:prstGeom prst="rect">
            <a:avLst/>
          </a:prstGeom>
        </p:spPr>
        <p:txBody>
          <a:bodyPr vert="horz" wrap="square" lIns="0" tIns="12700" rIns="0" bIns="0" rtlCol="0">
            <a:spAutoFit/>
          </a:bodyPr>
          <a:lstStyle/>
          <a:p>
            <a:pPr marL="94615" marR="5080" indent="-82550">
              <a:spcBef>
                <a:spcPts val="100"/>
              </a:spcBef>
            </a:pPr>
            <a:r>
              <a:rPr spc="-5" dirty="0">
                <a:solidFill>
                  <a:srgbClr val="FFFFFF"/>
                </a:solidFill>
                <a:latin typeface="Times New Roman"/>
                <a:cs typeface="Times New Roman"/>
              </a:rPr>
              <a:t>Thus, in </a:t>
            </a:r>
            <a:r>
              <a:rPr dirty="0">
                <a:solidFill>
                  <a:srgbClr val="FFFFFF"/>
                </a:solidFill>
                <a:latin typeface="Times New Roman"/>
                <a:cs typeface="Times New Roman"/>
              </a:rPr>
              <a:t>reality </a:t>
            </a:r>
            <a:r>
              <a:rPr i="1" dirty="0">
                <a:solidFill>
                  <a:srgbClr val="FFFFFF"/>
                </a:solidFill>
                <a:latin typeface="Times New Roman"/>
                <a:cs typeface="Times New Roman"/>
              </a:rPr>
              <a:t>i </a:t>
            </a:r>
            <a:r>
              <a:rPr dirty="0">
                <a:solidFill>
                  <a:srgbClr val="FFFFFF"/>
                </a:solidFill>
                <a:latin typeface="Times New Roman"/>
                <a:cs typeface="Times New Roman"/>
              </a:rPr>
              <a:t>correspond </a:t>
            </a:r>
            <a:r>
              <a:rPr spc="-5" dirty="0">
                <a:solidFill>
                  <a:srgbClr val="FFFFFF"/>
                </a:solidFill>
                <a:latin typeface="Times New Roman"/>
                <a:cs typeface="Times New Roman"/>
              </a:rPr>
              <a:t>to </a:t>
            </a:r>
            <a:r>
              <a:rPr dirty="0">
                <a:solidFill>
                  <a:srgbClr val="FFFFFF"/>
                </a:solidFill>
                <a:latin typeface="Times New Roman"/>
                <a:cs typeface="Times New Roman"/>
              </a:rPr>
              <a:t>rotation </a:t>
            </a:r>
            <a:r>
              <a:rPr spc="-5" dirty="0">
                <a:solidFill>
                  <a:srgbClr val="FFFFFF"/>
                </a:solidFill>
                <a:latin typeface="Times New Roman"/>
                <a:cs typeface="Times New Roman"/>
              </a:rPr>
              <a:t>by </a:t>
            </a:r>
            <a:r>
              <a:rPr spc="-5" dirty="0" smtClean="0">
                <a:solidFill>
                  <a:srgbClr val="FFFFFF"/>
                </a:solidFill>
                <a:latin typeface="Times New Roman"/>
                <a:cs typeface="Times New Roman"/>
              </a:rPr>
              <a:t>90 </a:t>
            </a:r>
            <a:r>
              <a:rPr dirty="0">
                <a:solidFill>
                  <a:srgbClr val="FFFFFF"/>
                </a:solidFill>
                <a:latin typeface="Times New Roman"/>
                <a:cs typeface="Times New Roman"/>
              </a:rPr>
              <a:t>degrees. </a:t>
            </a:r>
            <a:r>
              <a:rPr spc="-5" dirty="0">
                <a:solidFill>
                  <a:srgbClr val="FFFFFF"/>
                </a:solidFill>
                <a:latin typeface="Times New Roman"/>
                <a:cs typeface="Times New Roman"/>
              </a:rPr>
              <a:t>This is </a:t>
            </a:r>
            <a:r>
              <a:rPr dirty="0">
                <a:solidFill>
                  <a:srgbClr val="FFFFFF"/>
                </a:solidFill>
                <a:latin typeface="Times New Roman"/>
                <a:cs typeface="Times New Roman"/>
              </a:rPr>
              <a:t>the reason</a:t>
            </a:r>
            <a:r>
              <a:rPr spc="-140" dirty="0">
                <a:solidFill>
                  <a:srgbClr val="FFFFFF"/>
                </a:solidFill>
                <a:latin typeface="Times New Roman"/>
                <a:cs typeface="Times New Roman"/>
              </a:rPr>
              <a:t> </a:t>
            </a:r>
            <a:r>
              <a:rPr dirty="0">
                <a:solidFill>
                  <a:srgbClr val="FFFFFF"/>
                </a:solidFill>
                <a:latin typeface="Times New Roman"/>
                <a:cs typeface="Times New Roman"/>
              </a:rPr>
              <a:t>why  the </a:t>
            </a:r>
            <a:r>
              <a:rPr spc="-5" dirty="0">
                <a:solidFill>
                  <a:srgbClr val="FFFFFF"/>
                </a:solidFill>
                <a:latin typeface="Times New Roman"/>
                <a:cs typeface="Times New Roman"/>
              </a:rPr>
              <a:t>imaginary </a:t>
            </a:r>
            <a:r>
              <a:rPr dirty="0">
                <a:solidFill>
                  <a:srgbClr val="FFFFFF"/>
                </a:solidFill>
                <a:latin typeface="Times New Roman"/>
                <a:cs typeface="Times New Roman"/>
              </a:rPr>
              <a:t>part </a:t>
            </a:r>
            <a:r>
              <a:rPr spc="-5" dirty="0">
                <a:solidFill>
                  <a:srgbClr val="FFFFFF"/>
                </a:solidFill>
                <a:latin typeface="Times New Roman"/>
                <a:cs typeface="Times New Roman"/>
              </a:rPr>
              <a:t>is always </a:t>
            </a:r>
            <a:r>
              <a:rPr dirty="0">
                <a:solidFill>
                  <a:srgbClr val="FFFFFF"/>
                </a:solidFill>
                <a:latin typeface="Times New Roman"/>
                <a:cs typeface="Times New Roman"/>
              </a:rPr>
              <a:t>sketched on the </a:t>
            </a:r>
            <a:r>
              <a:rPr i="1" dirty="0">
                <a:solidFill>
                  <a:srgbClr val="FFFFFF"/>
                </a:solidFill>
                <a:latin typeface="Times New Roman"/>
                <a:cs typeface="Times New Roman"/>
              </a:rPr>
              <a:t>y−</a:t>
            </a:r>
            <a:r>
              <a:rPr dirty="0">
                <a:solidFill>
                  <a:srgbClr val="FFFFFF"/>
                </a:solidFill>
                <a:latin typeface="Times New Roman"/>
                <a:cs typeface="Times New Roman"/>
              </a:rPr>
              <a:t>axis </a:t>
            </a:r>
            <a:r>
              <a:rPr spc="-5" dirty="0">
                <a:solidFill>
                  <a:srgbClr val="FFFFFF"/>
                </a:solidFill>
                <a:latin typeface="Times New Roman"/>
                <a:cs typeface="Times New Roman"/>
              </a:rPr>
              <a:t>as </a:t>
            </a:r>
            <a:r>
              <a:rPr dirty="0">
                <a:solidFill>
                  <a:srgbClr val="FFFFFF"/>
                </a:solidFill>
                <a:latin typeface="Times New Roman"/>
                <a:cs typeface="Times New Roman"/>
              </a:rPr>
              <a:t>it </a:t>
            </a:r>
            <a:r>
              <a:rPr spc="-5" dirty="0">
                <a:solidFill>
                  <a:srgbClr val="FFFFFF"/>
                </a:solidFill>
                <a:latin typeface="Times New Roman"/>
                <a:cs typeface="Times New Roman"/>
              </a:rPr>
              <a:t>is </a:t>
            </a:r>
            <a:r>
              <a:rPr dirty="0">
                <a:solidFill>
                  <a:srgbClr val="FFFFFF"/>
                </a:solidFill>
                <a:latin typeface="Times New Roman"/>
                <a:cs typeface="Times New Roman"/>
              </a:rPr>
              <a:t>at 90º to</a:t>
            </a:r>
            <a:r>
              <a:rPr spc="-65" dirty="0">
                <a:solidFill>
                  <a:srgbClr val="FFFFFF"/>
                </a:solidFill>
                <a:latin typeface="Times New Roman"/>
                <a:cs typeface="Times New Roman"/>
              </a:rPr>
              <a:t> </a:t>
            </a:r>
            <a:r>
              <a:rPr i="1" dirty="0">
                <a:solidFill>
                  <a:srgbClr val="FFFFFF"/>
                </a:solidFill>
                <a:latin typeface="Times New Roman"/>
                <a:cs typeface="Times New Roman"/>
              </a:rPr>
              <a:t>x−</a:t>
            </a:r>
            <a:r>
              <a:rPr dirty="0">
                <a:solidFill>
                  <a:srgbClr val="FFFFFF"/>
                </a:solidFill>
                <a:latin typeface="Times New Roman"/>
                <a:cs typeface="Times New Roman"/>
              </a:rPr>
              <a:t>axis.</a:t>
            </a:r>
          </a:p>
        </p:txBody>
      </p:sp>
      <p:sp>
        <p:nvSpPr>
          <p:cNvPr id="8" name="object 8"/>
          <p:cNvSpPr txBox="1"/>
          <p:nvPr/>
        </p:nvSpPr>
        <p:spPr>
          <a:xfrm>
            <a:off x="597204" y="3022168"/>
            <a:ext cx="7745095" cy="391795"/>
          </a:xfrm>
          <a:prstGeom prst="rect">
            <a:avLst/>
          </a:prstGeom>
        </p:spPr>
        <p:txBody>
          <a:bodyPr vert="horz" wrap="square" lIns="0" tIns="12700" rIns="0" bIns="0" rtlCol="0">
            <a:spAutoFit/>
          </a:bodyPr>
          <a:lstStyle/>
          <a:p>
            <a:pPr marL="355600" indent="-342900">
              <a:spcBef>
                <a:spcPts val="100"/>
              </a:spcBef>
              <a:buFont typeface="Wingdings"/>
              <a:buChar char=""/>
              <a:tabLst>
                <a:tab pos="355600" algn="l"/>
              </a:tabLst>
            </a:pPr>
            <a:r>
              <a:rPr spc="-5" dirty="0">
                <a:solidFill>
                  <a:srgbClr val="FFFFFF"/>
                </a:solidFill>
                <a:latin typeface="Times New Roman"/>
                <a:cs typeface="Times New Roman"/>
              </a:rPr>
              <a:t>Suppose </a:t>
            </a:r>
            <a:r>
              <a:rPr dirty="0">
                <a:solidFill>
                  <a:srgbClr val="FFFFFF"/>
                </a:solidFill>
                <a:latin typeface="Times New Roman"/>
                <a:cs typeface="Times New Roman"/>
              </a:rPr>
              <a:t>we have </a:t>
            </a:r>
            <a:r>
              <a:rPr spc="-5" dirty="0">
                <a:solidFill>
                  <a:srgbClr val="FFFFFF"/>
                </a:solidFill>
                <a:latin typeface="Times New Roman"/>
                <a:cs typeface="Times New Roman"/>
              </a:rPr>
              <a:t>two complex numbers </a:t>
            </a:r>
            <a:r>
              <a:rPr dirty="0">
                <a:solidFill>
                  <a:srgbClr val="FFFFFF"/>
                </a:solidFill>
                <a:latin typeface="Times New Roman"/>
                <a:cs typeface="Times New Roman"/>
              </a:rPr>
              <a:t>in exponential</a:t>
            </a:r>
            <a:r>
              <a:rPr spc="-5" dirty="0">
                <a:solidFill>
                  <a:srgbClr val="FFFFFF"/>
                </a:solidFill>
                <a:latin typeface="Times New Roman"/>
                <a:cs typeface="Times New Roman"/>
              </a:rPr>
              <a:t> form</a:t>
            </a:r>
            <a:endParaRPr>
              <a:solidFill>
                <a:srgbClr val="FFFFFF"/>
              </a:solidFill>
              <a:latin typeface="Times New Roman"/>
              <a:cs typeface="Times New Roman"/>
            </a:endParaRPr>
          </a:p>
        </p:txBody>
      </p:sp>
      <p:sp>
        <p:nvSpPr>
          <p:cNvPr id="9" name="object 9"/>
          <p:cNvSpPr txBox="1"/>
          <p:nvPr/>
        </p:nvSpPr>
        <p:spPr>
          <a:xfrm>
            <a:off x="9765376" y="3022168"/>
            <a:ext cx="466090" cy="391795"/>
          </a:xfrm>
          <a:prstGeom prst="rect">
            <a:avLst/>
          </a:prstGeom>
        </p:spPr>
        <p:txBody>
          <a:bodyPr vert="horz" wrap="square" lIns="0" tIns="12700" rIns="0" bIns="0" rtlCol="0">
            <a:spAutoFit/>
          </a:bodyPr>
          <a:lstStyle/>
          <a:p>
            <a:pPr marL="12700">
              <a:spcBef>
                <a:spcPts val="100"/>
              </a:spcBef>
            </a:pPr>
            <a:r>
              <a:rPr dirty="0">
                <a:solidFill>
                  <a:srgbClr val="FFFFFF"/>
                </a:solidFill>
                <a:latin typeface="Times New Roman"/>
                <a:cs typeface="Times New Roman"/>
              </a:rPr>
              <a:t>and</a:t>
            </a:r>
            <a:endParaRPr>
              <a:solidFill>
                <a:srgbClr val="FFFFFF"/>
              </a:solidFill>
              <a:latin typeface="Times New Roman"/>
              <a:cs typeface="Times New Roman"/>
            </a:endParaRPr>
          </a:p>
        </p:txBody>
      </p:sp>
      <p:sp>
        <p:nvSpPr>
          <p:cNvPr id="10" name="object 10"/>
          <p:cNvSpPr txBox="1"/>
          <p:nvPr/>
        </p:nvSpPr>
        <p:spPr>
          <a:xfrm>
            <a:off x="2578735" y="3388232"/>
            <a:ext cx="3870960" cy="391160"/>
          </a:xfrm>
          <a:prstGeom prst="rect">
            <a:avLst/>
          </a:prstGeom>
        </p:spPr>
        <p:txBody>
          <a:bodyPr vert="horz" wrap="square" lIns="0" tIns="12700" rIns="0" bIns="0" rtlCol="0">
            <a:spAutoFit/>
          </a:bodyPr>
          <a:lstStyle/>
          <a:p>
            <a:pPr marL="12700">
              <a:spcBef>
                <a:spcPts val="100"/>
              </a:spcBef>
            </a:pPr>
            <a:r>
              <a:rPr dirty="0">
                <a:solidFill>
                  <a:srgbClr val="FFFFFF"/>
                </a:solidFill>
                <a:latin typeface="Times New Roman"/>
                <a:cs typeface="Times New Roman"/>
              </a:rPr>
              <a:t>then their product </a:t>
            </a:r>
            <a:r>
              <a:rPr spc="-5" dirty="0">
                <a:solidFill>
                  <a:srgbClr val="FFFFFF"/>
                </a:solidFill>
                <a:latin typeface="Times New Roman"/>
                <a:cs typeface="Times New Roman"/>
              </a:rPr>
              <a:t>is defined</a:t>
            </a:r>
            <a:r>
              <a:rPr spc="-100" dirty="0">
                <a:solidFill>
                  <a:srgbClr val="FFFFFF"/>
                </a:solidFill>
                <a:latin typeface="Times New Roman"/>
                <a:cs typeface="Times New Roman"/>
              </a:rPr>
              <a:t> </a:t>
            </a:r>
            <a:r>
              <a:rPr spc="-5" dirty="0">
                <a:solidFill>
                  <a:srgbClr val="FFFFFF"/>
                </a:solidFill>
                <a:latin typeface="Times New Roman"/>
                <a:cs typeface="Times New Roman"/>
              </a:rPr>
              <a:t>as:</a:t>
            </a:r>
            <a:endParaRPr>
              <a:solidFill>
                <a:srgbClr val="FFFFFF"/>
              </a:solidFill>
              <a:latin typeface="Times New Roman"/>
              <a:cs typeface="Times New Roman"/>
            </a:endParaRPr>
          </a:p>
        </p:txBody>
      </p:sp>
      <p:sp>
        <p:nvSpPr>
          <p:cNvPr id="11" name="object 11"/>
          <p:cNvSpPr txBox="1"/>
          <p:nvPr/>
        </p:nvSpPr>
        <p:spPr>
          <a:xfrm>
            <a:off x="5160890" y="1343757"/>
            <a:ext cx="1280795" cy="414020"/>
          </a:xfrm>
          <a:prstGeom prst="rect">
            <a:avLst/>
          </a:prstGeom>
        </p:spPr>
        <p:txBody>
          <a:bodyPr vert="horz" wrap="square" lIns="0" tIns="12700" rIns="0" bIns="0" rtlCol="0">
            <a:spAutoFit/>
          </a:bodyPr>
          <a:lstStyle/>
          <a:p>
            <a:pPr marL="12700">
              <a:spcBef>
                <a:spcPts val="100"/>
              </a:spcBef>
            </a:pPr>
            <a:r>
              <a:rPr sz="3825" i="1" spc="217" baseline="-25054" dirty="0">
                <a:solidFill>
                  <a:srgbClr val="FFFFFF"/>
                </a:solidFill>
                <a:latin typeface="Times New Roman"/>
                <a:cs typeface="Times New Roman"/>
              </a:rPr>
              <a:t>i </a:t>
            </a:r>
            <a:r>
              <a:rPr sz="3825" spc="434" baseline="-25054" dirty="0">
                <a:solidFill>
                  <a:srgbClr val="FFFFFF"/>
                </a:solidFill>
                <a:latin typeface="Symbol"/>
                <a:cs typeface="Symbol"/>
              </a:rPr>
              <a:t></a:t>
            </a:r>
            <a:r>
              <a:rPr sz="3825" spc="-517" baseline="-25054" dirty="0">
                <a:solidFill>
                  <a:srgbClr val="FFFFFF"/>
                </a:solidFill>
                <a:latin typeface="Times New Roman"/>
                <a:cs typeface="Times New Roman"/>
              </a:rPr>
              <a:t> </a:t>
            </a:r>
            <a:r>
              <a:rPr sz="3825" i="1" spc="195" baseline="-25054" dirty="0">
                <a:solidFill>
                  <a:srgbClr val="FFFFFF"/>
                </a:solidFill>
                <a:latin typeface="Times New Roman"/>
                <a:cs typeface="Times New Roman"/>
              </a:rPr>
              <a:t>e</a:t>
            </a:r>
            <a:r>
              <a:rPr sz="1450" i="1" spc="130" dirty="0">
                <a:solidFill>
                  <a:srgbClr val="FFFFFF"/>
                </a:solidFill>
                <a:latin typeface="Times New Roman"/>
                <a:cs typeface="Times New Roman"/>
              </a:rPr>
              <a:t>i</a:t>
            </a:r>
            <a:r>
              <a:rPr sz="1600" i="1" spc="130" dirty="0">
                <a:solidFill>
                  <a:srgbClr val="FFFFFF"/>
                </a:solidFill>
                <a:latin typeface="Symbol"/>
                <a:cs typeface="Symbol"/>
              </a:rPr>
              <a:t></a:t>
            </a:r>
            <a:r>
              <a:rPr sz="1450" spc="130" dirty="0">
                <a:solidFill>
                  <a:srgbClr val="FFFFFF"/>
                </a:solidFill>
                <a:latin typeface="Times New Roman"/>
                <a:cs typeface="Times New Roman"/>
              </a:rPr>
              <a:t>/2 </a:t>
            </a:r>
            <a:r>
              <a:rPr sz="3825" spc="195" baseline="-25054" dirty="0">
                <a:solidFill>
                  <a:srgbClr val="FFFFFF"/>
                </a:solidFill>
                <a:latin typeface="Times New Roman"/>
                <a:cs typeface="Times New Roman"/>
              </a:rPr>
              <a:t>.</a:t>
            </a:r>
            <a:endParaRPr sz="3825" baseline="-25054">
              <a:solidFill>
                <a:srgbClr val="FFFFFF"/>
              </a:solidFill>
              <a:latin typeface="Times New Roman"/>
              <a:cs typeface="Times New Roman"/>
            </a:endParaRPr>
          </a:p>
        </p:txBody>
      </p:sp>
      <p:sp>
        <p:nvSpPr>
          <p:cNvPr id="12" name="object 12"/>
          <p:cNvSpPr txBox="1"/>
          <p:nvPr/>
        </p:nvSpPr>
        <p:spPr>
          <a:xfrm>
            <a:off x="9588904" y="3068181"/>
            <a:ext cx="102870" cy="179070"/>
          </a:xfrm>
          <a:prstGeom prst="rect">
            <a:avLst/>
          </a:prstGeom>
        </p:spPr>
        <p:txBody>
          <a:bodyPr vert="horz" wrap="square" lIns="0" tIns="13335" rIns="0" bIns="0" rtlCol="0">
            <a:spAutoFit/>
          </a:bodyPr>
          <a:lstStyle/>
          <a:p>
            <a:pPr marL="12700">
              <a:spcBef>
                <a:spcPts val="105"/>
              </a:spcBef>
            </a:pPr>
            <a:r>
              <a:rPr sz="1000" spc="105" dirty="0">
                <a:solidFill>
                  <a:srgbClr val="FFFFFF"/>
                </a:solidFill>
                <a:latin typeface="Times New Roman"/>
                <a:cs typeface="Times New Roman"/>
              </a:rPr>
              <a:t>1</a:t>
            </a:r>
            <a:endParaRPr sz="1000">
              <a:solidFill>
                <a:srgbClr val="FFFFFF"/>
              </a:solidFill>
              <a:latin typeface="Times New Roman"/>
              <a:cs typeface="Times New Roman"/>
            </a:endParaRPr>
          </a:p>
        </p:txBody>
      </p:sp>
      <p:sp>
        <p:nvSpPr>
          <p:cNvPr id="13" name="object 13"/>
          <p:cNvSpPr txBox="1"/>
          <p:nvPr/>
        </p:nvSpPr>
        <p:spPr>
          <a:xfrm>
            <a:off x="9444207" y="2959578"/>
            <a:ext cx="249554" cy="254635"/>
          </a:xfrm>
          <a:prstGeom prst="rect">
            <a:avLst/>
          </a:prstGeom>
        </p:spPr>
        <p:txBody>
          <a:bodyPr vert="horz" wrap="square" lIns="0" tIns="12700" rIns="0" bIns="0" rtlCol="0">
            <a:spAutoFit/>
          </a:bodyPr>
          <a:lstStyle/>
          <a:p>
            <a:pPr marL="12700">
              <a:spcBef>
                <a:spcPts val="100"/>
              </a:spcBef>
            </a:pPr>
            <a:r>
              <a:rPr sz="1400" i="1" spc="-50" dirty="0">
                <a:solidFill>
                  <a:srgbClr val="FFFFFF"/>
                </a:solidFill>
                <a:latin typeface="Times New Roman"/>
                <a:cs typeface="Times New Roman"/>
              </a:rPr>
              <a:t>i</a:t>
            </a:r>
            <a:r>
              <a:rPr sz="1500" i="1" spc="-50" dirty="0">
                <a:solidFill>
                  <a:srgbClr val="FFFFFF"/>
                </a:solidFill>
                <a:latin typeface="Symbol"/>
                <a:cs typeface="Symbol"/>
              </a:rPr>
              <a:t></a:t>
            </a:r>
            <a:endParaRPr sz="1500">
              <a:solidFill>
                <a:srgbClr val="FFFFFF"/>
              </a:solidFill>
              <a:latin typeface="Symbol"/>
              <a:cs typeface="Symbol"/>
            </a:endParaRPr>
          </a:p>
        </p:txBody>
      </p:sp>
      <p:sp>
        <p:nvSpPr>
          <p:cNvPr id="14" name="object 14"/>
          <p:cNvSpPr txBox="1"/>
          <p:nvPr/>
        </p:nvSpPr>
        <p:spPr>
          <a:xfrm>
            <a:off x="8467955" y="2983710"/>
            <a:ext cx="995680" cy="392430"/>
          </a:xfrm>
          <a:prstGeom prst="rect">
            <a:avLst/>
          </a:prstGeom>
        </p:spPr>
        <p:txBody>
          <a:bodyPr vert="horz" wrap="square" lIns="0" tIns="13335" rIns="0" bIns="0" rtlCol="0">
            <a:spAutoFit/>
          </a:bodyPr>
          <a:lstStyle/>
          <a:p>
            <a:pPr marL="12700">
              <a:spcBef>
                <a:spcPts val="105"/>
              </a:spcBef>
            </a:pPr>
            <a:r>
              <a:rPr i="1" spc="95" dirty="0">
                <a:solidFill>
                  <a:srgbClr val="FFFFFF"/>
                </a:solidFill>
                <a:latin typeface="Times New Roman"/>
                <a:cs typeface="Times New Roman"/>
              </a:rPr>
              <a:t>z</a:t>
            </a:r>
            <a:r>
              <a:rPr sz="2100" spc="142" baseline="-23809" dirty="0">
                <a:solidFill>
                  <a:srgbClr val="FFFFFF"/>
                </a:solidFill>
                <a:latin typeface="Times New Roman"/>
                <a:cs typeface="Times New Roman"/>
              </a:rPr>
              <a:t>1 </a:t>
            </a:r>
            <a:r>
              <a:rPr spc="265" dirty="0">
                <a:solidFill>
                  <a:srgbClr val="FFFFFF"/>
                </a:solidFill>
                <a:latin typeface="Symbol"/>
                <a:cs typeface="Symbol"/>
              </a:rPr>
              <a:t></a:t>
            </a:r>
            <a:r>
              <a:rPr spc="-90" dirty="0">
                <a:solidFill>
                  <a:srgbClr val="FFFFFF"/>
                </a:solidFill>
                <a:latin typeface="Times New Roman"/>
                <a:cs typeface="Times New Roman"/>
              </a:rPr>
              <a:t> </a:t>
            </a:r>
            <a:r>
              <a:rPr i="1" spc="10" dirty="0">
                <a:solidFill>
                  <a:srgbClr val="FFFFFF"/>
                </a:solidFill>
                <a:latin typeface="Times New Roman"/>
                <a:cs typeface="Times New Roman"/>
              </a:rPr>
              <a:t>r</a:t>
            </a:r>
            <a:r>
              <a:rPr sz="2100" spc="15" baseline="-23809" dirty="0">
                <a:solidFill>
                  <a:srgbClr val="FFFFFF"/>
                </a:solidFill>
                <a:latin typeface="Times New Roman"/>
                <a:cs typeface="Times New Roman"/>
              </a:rPr>
              <a:t>1</a:t>
            </a:r>
            <a:r>
              <a:rPr i="1" spc="10" dirty="0">
                <a:solidFill>
                  <a:srgbClr val="FFFFFF"/>
                </a:solidFill>
                <a:latin typeface="Times New Roman"/>
                <a:cs typeface="Times New Roman"/>
              </a:rPr>
              <a:t>e</a:t>
            </a:r>
            <a:endParaRPr>
              <a:solidFill>
                <a:srgbClr val="FFFFFF"/>
              </a:solidFill>
              <a:latin typeface="Times New Roman"/>
              <a:cs typeface="Times New Roman"/>
            </a:endParaRPr>
          </a:p>
        </p:txBody>
      </p:sp>
      <p:sp>
        <p:nvSpPr>
          <p:cNvPr id="15" name="object 15"/>
          <p:cNvSpPr txBox="1"/>
          <p:nvPr/>
        </p:nvSpPr>
        <p:spPr>
          <a:xfrm>
            <a:off x="2197736" y="3428226"/>
            <a:ext cx="102870" cy="179070"/>
          </a:xfrm>
          <a:prstGeom prst="rect">
            <a:avLst/>
          </a:prstGeom>
        </p:spPr>
        <p:txBody>
          <a:bodyPr vert="horz" wrap="square" lIns="0" tIns="13335" rIns="0" bIns="0" rtlCol="0">
            <a:spAutoFit/>
          </a:bodyPr>
          <a:lstStyle/>
          <a:p>
            <a:pPr marL="12700">
              <a:spcBef>
                <a:spcPts val="105"/>
              </a:spcBef>
            </a:pPr>
            <a:r>
              <a:rPr sz="1000" spc="105" dirty="0">
                <a:solidFill>
                  <a:srgbClr val="FFFFFF"/>
                </a:solidFill>
                <a:latin typeface="Times New Roman"/>
                <a:cs typeface="Times New Roman"/>
              </a:rPr>
              <a:t>2</a:t>
            </a:r>
            <a:endParaRPr sz="1000">
              <a:solidFill>
                <a:srgbClr val="FFFFFF"/>
              </a:solidFill>
              <a:latin typeface="Times New Roman"/>
              <a:cs typeface="Times New Roman"/>
            </a:endParaRPr>
          </a:p>
        </p:txBody>
      </p:sp>
      <p:sp>
        <p:nvSpPr>
          <p:cNvPr id="16" name="object 16"/>
          <p:cNvSpPr txBox="1"/>
          <p:nvPr/>
        </p:nvSpPr>
        <p:spPr>
          <a:xfrm>
            <a:off x="1128052" y="3551200"/>
            <a:ext cx="753110" cy="238125"/>
          </a:xfrm>
          <a:prstGeom prst="rect">
            <a:avLst/>
          </a:prstGeom>
        </p:spPr>
        <p:txBody>
          <a:bodyPr vert="horz" wrap="square" lIns="0" tIns="11430" rIns="0" bIns="0" rtlCol="0">
            <a:spAutoFit/>
          </a:bodyPr>
          <a:lstStyle/>
          <a:p>
            <a:pPr marL="12700">
              <a:spcBef>
                <a:spcPts val="90"/>
              </a:spcBef>
              <a:tabLst>
                <a:tab pos="633730" algn="l"/>
              </a:tabLst>
            </a:pPr>
            <a:r>
              <a:rPr sz="1400" spc="135" dirty="0">
                <a:solidFill>
                  <a:srgbClr val="FFFFFF"/>
                </a:solidFill>
                <a:latin typeface="Times New Roman"/>
                <a:cs typeface="Times New Roman"/>
              </a:rPr>
              <a:t>2	2</a:t>
            </a:r>
            <a:endParaRPr sz="1400">
              <a:solidFill>
                <a:srgbClr val="FFFFFF"/>
              </a:solidFill>
              <a:latin typeface="Times New Roman"/>
              <a:cs typeface="Times New Roman"/>
            </a:endParaRPr>
          </a:p>
        </p:txBody>
      </p:sp>
      <p:sp>
        <p:nvSpPr>
          <p:cNvPr id="17" name="object 17"/>
          <p:cNvSpPr txBox="1"/>
          <p:nvPr/>
        </p:nvSpPr>
        <p:spPr>
          <a:xfrm>
            <a:off x="2036199" y="3319590"/>
            <a:ext cx="249554" cy="254635"/>
          </a:xfrm>
          <a:prstGeom prst="rect">
            <a:avLst/>
          </a:prstGeom>
        </p:spPr>
        <p:txBody>
          <a:bodyPr vert="horz" wrap="square" lIns="0" tIns="12700" rIns="0" bIns="0" rtlCol="0">
            <a:spAutoFit/>
          </a:bodyPr>
          <a:lstStyle/>
          <a:p>
            <a:pPr marL="12700">
              <a:spcBef>
                <a:spcPts val="100"/>
              </a:spcBef>
            </a:pPr>
            <a:r>
              <a:rPr sz="1400" i="1" spc="-50" dirty="0">
                <a:solidFill>
                  <a:srgbClr val="FFFFFF"/>
                </a:solidFill>
                <a:latin typeface="Times New Roman"/>
                <a:cs typeface="Times New Roman"/>
              </a:rPr>
              <a:t>i</a:t>
            </a:r>
            <a:r>
              <a:rPr sz="1500" i="1" spc="-50" dirty="0">
                <a:solidFill>
                  <a:srgbClr val="FFFFFF"/>
                </a:solidFill>
                <a:latin typeface="Symbol"/>
                <a:cs typeface="Symbol"/>
              </a:rPr>
              <a:t></a:t>
            </a:r>
            <a:endParaRPr sz="1500">
              <a:solidFill>
                <a:srgbClr val="FFFFFF"/>
              </a:solidFill>
              <a:latin typeface="Symbol"/>
              <a:cs typeface="Symbol"/>
            </a:endParaRPr>
          </a:p>
        </p:txBody>
      </p:sp>
      <p:sp>
        <p:nvSpPr>
          <p:cNvPr id="18" name="object 18"/>
          <p:cNvSpPr txBox="1"/>
          <p:nvPr/>
        </p:nvSpPr>
        <p:spPr>
          <a:xfrm>
            <a:off x="978906" y="3343755"/>
            <a:ext cx="1468755" cy="392430"/>
          </a:xfrm>
          <a:prstGeom prst="rect">
            <a:avLst/>
          </a:prstGeom>
        </p:spPr>
        <p:txBody>
          <a:bodyPr vert="horz" wrap="square" lIns="0" tIns="13335" rIns="0" bIns="0" rtlCol="0">
            <a:spAutoFit/>
          </a:bodyPr>
          <a:lstStyle/>
          <a:p>
            <a:pPr marL="12700">
              <a:spcBef>
                <a:spcPts val="105"/>
              </a:spcBef>
              <a:tabLst>
                <a:tab pos="388620" algn="l"/>
                <a:tab pos="1363345" algn="l"/>
              </a:tabLst>
            </a:pPr>
            <a:r>
              <a:rPr i="1" spc="190" dirty="0">
                <a:solidFill>
                  <a:srgbClr val="FFFFFF"/>
                </a:solidFill>
                <a:latin typeface="Times New Roman"/>
                <a:cs typeface="Times New Roman"/>
              </a:rPr>
              <a:t>z	</a:t>
            </a:r>
            <a:r>
              <a:rPr spc="265" dirty="0">
                <a:solidFill>
                  <a:srgbClr val="FFFFFF"/>
                </a:solidFill>
                <a:latin typeface="Symbol"/>
                <a:cs typeface="Symbol"/>
              </a:rPr>
              <a:t></a:t>
            </a:r>
            <a:r>
              <a:rPr spc="60" dirty="0">
                <a:solidFill>
                  <a:srgbClr val="FFFFFF"/>
                </a:solidFill>
                <a:latin typeface="Times New Roman"/>
                <a:cs typeface="Times New Roman"/>
              </a:rPr>
              <a:t> </a:t>
            </a:r>
            <a:r>
              <a:rPr i="1" spc="190" dirty="0">
                <a:solidFill>
                  <a:srgbClr val="FFFFFF"/>
                </a:solidFill>
                <a:latin typeface="Times New Roman"/>
                <a:cs typeface="Times New Roman"/>
              </a:rPr>
              <a:t>r</a:t>
            </a:r>
            <a:r>
              <a:rPr i="1" spc="55" dirty="0">
                <a:solidFill>
                  <a:srgbClr val="FFFFFF"/>
                </a:solidFill>
                <a:latin typeface="Times New Roman"/>
                <a:cs typeface="Times New Roman"/>
              </a:rPr>
              <a:t> </a:t>
            </a:r>
            <a:r>
              <a:rPr i="1" spc="215" dirty="0">
                <a:solidFill>
                  <a:srgbClr val="FFFFFF"/>
                </a:solidFill>
                <a:latin typeface="Times New Roman"/>
                <a:cs typeface="Times New Roman"/>
              </a:rPr>
              <a:t>e</a:t>
            </a:r>
            <a:r>
              <a:rPr i="1" dirty="0">
                <a:solidFill>
                  <a:srgbClr val="FFFFFF"/>
                </a:solidFill>
                <a:latin typeface="Times New Roman"/>
                <a:cs typeface="Times New Roman"/>
              </a:rPr>
              <a:t>	</a:t>
            </a:r>
            <a:r>
              <a:rPr spc="120" dirty="0">
                <a:solidFill>
                  <a:srgbClr val="FFFFFF"/>
                </a:solidFill>
                <a:latin typeface="Times New Roman"/>
                <a:cs typeface="Times New Roman"/>
              </a:rPr>
              <a:t>,</a:t>
            </a:r>
            <a:endParaRPr>
              <a:solidFill>
                <a:srgbClr val="FFFFFF"/>
              </a:solidFill>
              <a:latin typeface="Times New Roman"/>
              <a:cs typeface="Times New Roman"/>
            </a:endParaRPr>
          </a:p>
        </p:txBody>
      </p:sp>
      <p:sp>
        <p:nvSpPr>
          <p:cNvPr id="19" name="object 19"/>
          <p:cNvSpPr txBox="1"/>
          <p:nvPr/>
        </p:nvSpPr>
        <p:spPr>
          <a:xfrm>
            <a:off x="2498714" y="4255354"/>
            <a:ext cx="627380" cy="295275"/>
          </a:xfrm>
          <a:prstGeom prst="rect">
            <a:avLst/>
          </a:prstGeom>
        </p:spPr>
        <p:txBody>
          <a:bodyPr vert="horz" wrap="square" lIns="0" tIns="15240" rIns="0" bIns="0" rtlCol="0">
            <a:spAutoFit/>
          </a:bodyPr>
          <a:lstStyle/>
          <a:p>
            <a:pPr marL="12700">
              <a:spcBef>
                <a:spcPts val="120"/>
              </a:spcBef>
              <a:tabLst>
                <a:tab pos="445770" algn="l"/>
              </a:tabLst>
            </a:pPr>
            <a:r>
              <a:rPr sz="1750" spc="445" dirty="0">
                <a:solidFill>
                  <a:srgbClr val="FFFFFF"/>
                </a:solidFill>
                <a:latin typeface="Times New Roman"/>
                <a:cs typeface="Times New Roman"/>
              </a:rPr>
              <a:t>1	2</a:t>
            </a:r>
            <a:endParaRPr sz="1750">
              <a:solidFill>
                <a:srgbClr val="FFFFFF"/>
              </a:solidFill>
              <a:latin typeface="Times New Roman"/>
              <a:cs typeface="Times New Roman"/>
            </a:endParaRPr>
          </a:p>
        </p:txBody>
      </p:sp>
      <p:sp>
        <p:nvSpPr>
          <p:cNvPr id="20" name="object 20"/>
          <p:cNvSpPr txBox="1"/>
          <p:nvPr/>
        </p:nvSpPr>
        <p:spPr>
          <a:xfrm>
            <a:off x="4187895" y="4255354"/>
            <a:ext cx="535305" cy="295275"/>
          </a:xfrm>
          <a:prstGeom prst="rect">
            <a:avLst/>
          </a:prstGeom>
        </p:spPr>
        <p:txBody>
          <a:bodyPr vert="horz" wrap="square" lIns="0" tIns="15240" rIns="0" bIns="0" rtlCol="0">
            <a:spAutoFit/>
          </a:bodyPr>
          <a:lstStyle/>
          <a:p>
            <a:pPr marL="12700">
              <a:spcBef>
                <a:spcPts val="120"/>
              </a:spcBef>
              <a:tabLst>
                <a:tab pos="353695" algn="l"/>
              </a:tabLst>
            </a:pPr>
            <a:r>
              <a:rPr sz="1750" spc="445" dirty="0">
                <a:solidFill>
                  <a:srgbClr val="FFFFFF"/>
                </a:solidFill>
                <a:latin typeface="Times New Roman"/>
                <a:cs typeface="Times New Roman"/>
              </a:rPr>
              <a:t>1	2</a:t>
            </a:r>
            <a:endParaRPr sz="1750">
              <a:solidFill>
                <a:srgbClr val="FFFFFF"/>
              </a:solidFill>
              <a:latin typeface="Times New Roman"/>
              <a:cs typeface="Times New Roman"/>
            </a:endParaRPr>
          </a:p>
        </p:txBody>
      </p:sp>
      <p:sp>
        <p:nvSpPr>
          <p:cNvPr id="21" name="object 21"/>
          <p:cNvSpPr txBox="1"/>
          <p:nvPr/>
        </p:nvSpPr>
        <p:spPr>
          <a:xfrm>
            <a:off x="3748883" y="4621576"/>
            <a:ext cx="1329055" cy="295275"/>
          </a:xfrm>
          <a:prstGeom prst="rect">
            <a:avLst/>
          </a:prstGeom>
        </p:spPr>
        <p:txBody>
          <a:bodyPr vert="horz" wrap="square" lIns="0" tIns="15240" rIns="0" bIns="0" rtlCol="0">
            <a:spAutoFit/>
          </a:bodyPr>
          <a:lstStyle/>
          <a:p>
            <a:pPr marL="12700">
              <a:spcBef>
                <a:spcPts val="120"/>
              </a:spcBef>
            </a:pPr>
            <a:r>
              <a:rPr sz="1750" spc="330" dirty="0">
                <a:solidFill>
                  <a:srgbClr val="FFFFFF"/>
                </a:solidFill>
                <a:latin typeface="Times New Roman"/>
                <a:cs typeface="Times New Roman"/>
              </a:rPr>
              <a:t>re-scaling</a:t>
            </a:r>
            <a:endParaRPr sz="1750">
              <a:solidFill>
                <a:srgbClr val="FFFFFF"/>
              </a:solidFill>
              <a:latin typeface="Times New Roman"/>
              <a:cs typeface="Times New Roman"/>
            </a:endParaRPr>
          </a:p>
        </p:txBody>
      </p:sp>
      <p:sp>
        <p:nvSpPr>
          <p:cNvPr id="22" name="object 22"/>
          <p:cNvSpPr txBox="1"/>
          <p:nvPr/>
        </p:nvSpPr>
        <p:spPr>
          <a:xfrm>
            <a:off x="6726895" y="3815173"/>
            <a:ext cx="1714500" cy="1043940"/>
          </a:xfrm>
          <a:prstGeom prst="rect">
            <a:avLst/>
          </a:prstGeom>
        </p:spPr>
        <p:txBody>
          <a:bodyPr vert="horz" wrap="square" lIns="0" tIns="13335" rIns="0" bIns="0" rtlCol="0">
            <a:spAutoFit/>
          </a:bodyPr>
          <a:lstStyle/>
          <a:p>
            <a:pPr marL="12700">
              <a:spcBef>
                <a:spcPts val="105"/>
              </a:spcBef>
            </a:pPr>
            <a:r>
              <a:rPr sz="4575" i="1" spc="750" baseline="-25500" dirty="0">
                <a:solidFill>
                  <a:srgbClr val="FFFFFF"/>
                </a:solidFill>
                <a:latin typeface="Times New Roman"/>
                <a:cs typeface="Times New Roman"/>
              </a:rPr>
              <a:t>e</a:t>
            </a:r>
            <a:r>
              <a:rPr sz="1750" i="1" spc="500" dirty="0">
                <a:solidFill>
                  <a:srgbClr val="FFFFFF"/>
                </a:solidFill>
                <a:latin typeface="Times New Roman"/>
                <a:cs typeface="Times New Roman"/>
              </a:rPr>
              <a:t>i</a:t>
            </a:r>
            <a:r>
              <a:rPr sz="1750" i="1" spc="-290" dirty="0">
                <a:solidFill>
                  <a:srgbClr val="FFFFFF"/>
                </a:solidFill>
                <a:latin typeface="Times New Roman"/>
                <a:cs typeface="Times New Roman"/>
              </a:rPr>
              <a:t> </a:t>
            </a:r>
            <a:r>
              <a:rPr sz="1750" spc="-75" dirty="0">
                <a:solidFill>
                  <a:srgbClr val="FFFFFF"/>
                </a:solidFill>
                <a:latin typeface="Times New Roman"/>
                <a:cs typeface="Times New Roman"/>
              </a:rPr>
              <a:t>(</a:t>
            </a:r>
            <a:r>
              <a:rPr sz="1950" i="1" spc="-75" dirty="0">
                <a:solidFill>
                  <a:srgbClr val="FFFFFF"/>
                </a:solidFill>
                <a:latin typeface="Symbol"/>
                <a:cs typeface="Symbol"/>
              </a:rPr>
              <a:t></a:t>
            </a:r>
            <a:r>
              <a:rPr sz="1875" spc="-112" baseline="-20000" dirty="0">
                <a:solidFill>
                  <a:srgbClr val="FFFFFF"/>
                </a:solidFill>
                <a:latin typeface="Times New Roman"/>
                <a:cs typeface="Times New Roman"/>
              </a:rPr>
              <a:t>1 </a:t>
            </a:r>
            <a:r>
              <a:rPr sz="1750" spc="30" dirty="0">
                <a:solidFill>
                  <a:srgbClr val="FFFFFF"/>
                </a:solidFill>
                <a:latin typeface="Symbol"/>
                <a:cs typeface="Symbol"/>
              </a:rPr>
              <a:t></a:t>
            </a:r>
            <a:r>
              <a:rPr sz="1950" i="1" spc="30" dirty="0">
                <a:solidFill>
                  <a:srgbClr val="FFFFFF"/>
                </a:solidFill>
                <a:latin typeface="Symbol"/>
                <a:cs typeface="Symbol"/>
              </a:rPr>
              <a:t></a:t>
            </a:r>
            <a:r>
              <a:rPr sz="1875" spc="44" baseline="-20000" dirty="0">
                <a:solidFill>
                  <a:srgbClr val="FFFFFF"/>
                </a:solidFill>
                <a:latin typeface="Times New Roman"/>
                <a:cs typeface="Times New Roman"/>
              </a:rPr>
              <a:t>2 </a:t>
            </a:r>
            <a:r>
              <a:rPr sz="1750" spc="295" dirty="0">
                <a:solidFill>
                  <a:srgbClr val="FFFFFF"/>
                </a:solidFill>
                <a:latin typeface="Times New Roman"/>
                <a:cs typeface="Times New Roman"/>
              </a:rPr>
              <a:t>) </a:t>
            </a:r>
            <a:r>
              <a:rPr sz="4575" spc="569" baseline="-25500" dirty="0">
                <a:solidFill>
                  <a:srgbClr val="FFFFFF"/>
                </a:solidFill>
                <a:latin typeface="Times New Roman"/>
                <a:cs typeface="Times New Roman"/>
              </a:rPr>
              <a:t>.</a:t>
            </a:r>
            <a:endParaRPr sz="4575" baseline="-25500">
              <a:solidFill>
                <a:srgbClr val="FFFFFF"/>
              </a:solidFill>
              <a:latin typeface="Times New Roman"/>
              <a:cs typeface="Times New Roman"/>
            </a:endParaRPr>
          </a:p>
          <a:p>
            <a:pPr marL="245110">
              <a:spcBef>
                <a:spcPts val="2245"/>
              </a:spcBef>
            </a:pPr>
            <a:r>
              <a:rPr sz="1750" spc="340" dirty="0">
                <a:solidFill>
                  <a:srgbClr val="FFFFFF"/>
                </a:solidFill>
                <a:latin typeface="Times New Roman"/>
                <a:cs typeface="Times New Roman"/>
              </a:rPr>
              <a:t>rotation</a:t>
            </a:r>
            <a:endParaRPr sz="1750">
              <a:solidFill>
                <a:srgbClr val="FFFFFF"/>
              </a:solidFill>
              <a:latin typeface="Times New Roman"/>
              <a:cs typeface="Times New Roman"/>
            </a:endParaRPr>
          </a:p>
        </p:txBody>
      </p:sp>
      <p:sp>
        <p:nvSpPr>
          <p:cNvPr id="23" name="object 23"/>
          <p:cNvSpPr txBox="1"/>
          <p:nvPr/>
        </p:nvSpPr>
        <p:spPr>
          <a:xfrm>
            <a:off x="2299639" y="3991739"/>
            <a:ext cx="2309495" cy="491490"/>
          </a:xfrm>
          <a:prstGeom prst="rect">
            <a:avLst/>
          </a:prstGeom>
        </p:spPr>
        <p:txBody>
          <a:bodyPr vert="horz" wrap="square" lIns="0" tIns="13335" rIns="0" bIns="0" rtlCol="0">
            <a:spAutoFit/>
          </a:bodyPr>
          <a:lstStyle/>
          <a:p>
            <a:pPr marL="12700">
              <a:spcBef>
                <a:spcPts val="105"/>
              </a:spcBef>
              <a:tabLst>
                <a:tab pos="408305" algn="l"/>
                <a:tab pos="1004569" algn="l"/>
                <a:tab pos="1765935" algn="l"/>
              </a:tabLst>
            </a:pPr>
            <a:r>
              <a:rPr sz="3050" i="1" spc="590" dirty="0">
                <a:solidFill>
                  <a:srgbClr val="FFFFFF"/>
                </a:solidFill>
                <a:latin typeface="Times New Roman"/>
                <a:cs typeface="Times New Roman"/>
              </a:rPr>
              <a:t>z	z	</a:t>
            </a:r>
            <a:r>
              <a:rPr sz="3050" spc="835" dirty="0">
                <a:solidFill>
                  <a:srgbClr val="FFFFFF"/>
                </a:solidFill>
                <a:latin typeface="Symbol"/>
                <a:cs typeface="Symbol"/>
              </a:rPr>
              <a:t></a:t>
            </a:r>
            <a:r>
              <a:rPr sz="3050" spc="835" dirty="0">
                <a:solidFill>
                  <a:srgbClr val="FFFFFF"/>
                </a:solidFill>
                <a:latin typeface="Times New Roman"/>
                <a:cs typeface="Times New Roman"/>
              </a:rPr>
              <a:t>	</a:t>
            </a:r>
            <a:r>
              <a:rPr sz="3050" i="1" spc="590" dirty="0">
                <a:solidFill>
                  <a:srgbClr val="FFFFFF"/>
                </a:solidFill>
                <a:latin typeface="Times New Roman"/>
                <a:cs typeface="Times New Roman"/>
              </a:rPr>
              <a:t>r</a:t>
            </a:r>
            <a:r>
              <a:rPr sz="3050" i="1" spc="-235" dirty="0">
                <a:solidFill>
                  <a:srgbClr val="FFFFFF"/>
                </a:solidFill>
                <a:latin typeface="Times New Roman"/>
                <a:cs typeface="Times New Roman"/>
              </a:rPr>
              <a:t> </a:t>
            </a:r>
            <a:r>
              <a:rPr sz="3050" i="1" spc="590" dirty="0">
                <a:solidFill>
                  <a:srgbClr val="FFFFFF"/>
                </a:solidFill>
                <a:latin typeface="Times New Roman"/>
                <a:cs typeface="Times New Roman"/>
              </a:rPr>
              <a:t>r</a:t>
            </a:r>
            <a:endParaRPr sz="3050">
              <a:solidFill>
                <a:srgbClr val="FFFFFF"/>
              </a:solidFill>
              <a:latin typeface="Times New Roman"/>
              <a:cs typeface="Times New Roman"/>
            </a:endParaRPr>
          </a:p>
        </p:txBody>
      </p:sp>
      <p:sp>
        <p:nvSpPr>
          <p:cNvPr id="24" name="object 24"/>
          <p:cNvSpPr txBox="1"/>
          <p:nvPr/>
        </p:nvSpPr>
        <p:spPr>
          <a:xfrm>
            <a:off x="5661171" y="3991739"/>
            <a:ext cx="344170" cy="491490"/>
          </a:xfrm>
          <a:prstGeom prst="rect">
            <a:avLst/>
          </a:prstGeom>
        </p:spPr>
        <p:txBody>
          <a:bodyPr vert="horz" wrap="square" lIns="0" tIns="13335" rIns="0" bIns="0" rtlCol="0">
            <a:spAutoFit/>
          </a:bodyPr>
          <a:lstStyle/>
          <a:p>
            <a:pPr marL="12700">
              <a:spcBef>
                <a:spcPts val="105"/>
              </a:spcBef>
            </a:pPr>
            <a:r>
              <a:rPr sz="3050" spc="835" dirty="0">
                <a:solidFill>
                  <a:srgbClr val="FFFFFF"/>
                </a:solidFill>
                <a:latin typeface="Symbol"/>
                <a:cs typeface="Symbol"/>
              </a:rPr>
              <a:t></a:t>
            </a:r>
            <a:endParaRPr sz="3050">
              <a:solidFill>
                <a:srgbClr val="FFFFFF"/>
              </a:solidFill>
              <a:latin typeface="Symbol"/>
              <a:cs typeface="Symbol"/>
            </a:endParaRPr>
          </a:p>
        </p:txBody>
      </p:sp>
      <p:sp>
        <p:nvSpPr>
          <p:cNvPr id="25" name="object 25"/>
          <p:cNvSpPr/>
          <p:nvPr/>
        </p:nvSpPr>
        <p:spPr>
          <a:xfrm>
            <a:off x="6759557" y="4204889"/>
            <a:ext cx="1663506" cy="392655"/>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26" name="object 26"/>
          <p:cNvSpPr txBox="1"/>
          <p:nvPr/>
        </p:nvSpPr>
        <p:spPr>
          <a:xfrm>
            <a:off x="925779" y="5074411"/>
            <a:ext cx="9813925" cy="1122680"/>
          </a:xfrm>
          <a:prstGeom prst="rect">
            <a:avLst/>
          </a:prstGeom>
        </p:spPr>
        <p:txBody>
          <a:bodyPr vert="horz" wrap="square" lIns="0" tIns="12700" rIns="0" bIns="0" rtlCol="0">
            <a:spAutoFit/>
          </a:bodyPr>
          <a:lstStyle/>
          <a:p>
            <a:pPr marL="12700" marR="5080" algn="just">
              <a:spcBef>
                <a:spcPts val="100"/>
              </a:spcBef>
            </a:pPr>
            <a:r>
              <a:rPr spc="-45" dirty="0">
                <a:solidFill>
                  <a:srgbClr val="FFFFFF"/>
                </a:solidFill>
                <a:latin typeface="Times New Roman"/>
                <a:cs typeface="Times New Roman"/>
              </a:rPr>
              <a:t>Therefore </a:t>
            </a:r>
            <a:r>
              <a:rPr spc="-60" dirty="0">
                <a:solidFill>
                  <a:srgbClr val="FFFFFF"/>
                </a:solidFill>
                <a:latin typeface="Times New Roman"/>
                <a:cs typeface="Times New Roman"/>
              </a:rPr>
              <a:t>we </a:t>
            </a:r>
            <a:r>
              <a:rPr spc="-45" dirty="0">
                <a:solidFill>
                  <a:srgbClr val="FFFFFF"/>
                </a:solidFill>
                <a:latin typeface="Times New Roman"/>
                <a:cs typeface="Times New Roman"/>
              </a:rPr>
              <a:t>conclude </a:t>
            </a:r>
            <a:r>
              <a:rPr spc="-15" dirty="0">
                <a:solidFill>
                  <a:srgbClr val="FFFFFF"/>
                </a:solidFill>
                <a:latin typeface="Times New Roman"/>
                <a:cs typeface="Times New Roman"/>
              </a:rPr>
              <a:t>that </a:t>
            </a:r>
            <a:r>
              <a:rPr dirty="0">
                <a:solidFill>
                  <a:srgbClr val="FFFFFF"/>
                </a:solidFill>
                <a:latin typeface="Times New Roman"/>
                <a:cs typeface="Times New Roman"/>
              </a:rPr>
              <a:t>a </a:t>
            </a:r>
            <a:r>
              <a:rPr spc="-45" dirty="0">
                <a:solidFill>
                  <a:srgbClr val="FFFFFF"/>
                </a:solidFill>
                <a:latin typeface="Times New Roman"/>
                <a:cs typeface="Times New Roman"/>
              </a:rPr>
              <a:t>complex </a:t>
            </a:r>
            <a:r>
              <a:rPr spc="-35" dirty="0">
                <a:solidFill>
                  <a:srgbClr val="FFFFFF"/>
                </a:solidFill>
                <a:latin typeface="Times New Roman"/>
                <a:cs typeface="Times New Roman"/>
              </a:rPr>
              <a:t>product </a:t>
            </a:r>
            <a:r>
              <a:rPr spc="-55" dirty="0">
                <a:solidFill>
                  <a:srgbClr val="FFFFFF"/>
                </a:solidFill>
                <a:latin typeface="Times New Roman"/>
                <a:cs typeface="Times New Roman"/>
              </a:rPr>
              <a:t>encodes </a:t>
            </a:r>
            <a:r>
              <a:rPr spc="-30" dirty="0">
                <a:solidFill>
                  <a:srgbClr val="FFFFFF"/>
                </a:solidFill>
                <a:latin typeface="Times New Roman"/>
                <a:cs typeface="Times New Roman"/>
              </a:rPr>
              <a:t>an </a:t>
            </a:r>
            <a:r>
              <a:rPr spc="-35" dirty="0">
                <a:solidFill>
                  <a:srgbClr val="FFFFFF"/>
                </a:solidFill>
                <a:latin typeface="Times New Roman"/>
                <a:cs typeface="Times New Roman"/>
              </a:rPr>
              <a:t>information </a:t>
            </a:r>
            <a:r>
              <a:rPr spc="-20" dirty="0">
                <a:solidFill>
                  <a:srgbClr val="FFFFFF"/>
                </a:solidFill>
                <a:latin typeface="Times New Roman"/>
                <a:cs typeface="Times New Roman"/>
              </a:rPr>
              <a:t>of </a:t>
            </a:r>
            <a:r>
              <a:rPr spc="-50" dirty="0">
                <a:solidFill>
                  <a:srgbClr val="FFFFFF"/>
                </a:solidFill>
                <a:latin typeface="Times New Roman"/>
                <a:cs typeface="Times New Roman"/>
              </a:rPr>
              <a:t>two </a:t>
            </a:r>
            <a:r>
              <a:rPr spc="-40" dirty="0">
                <a:solidFill>
                  <a:srgbClr val="FFFFFF"/>
                </a:solidFill>
                <a:latin typeface="Times New Roman"/>
                <a:cs typeface="Times New Roman"/>
              </a:rPr>
              <a:t>real  </a:t>
            </a:r>
            <a:r>
              <a:rPr spc="-35" dirty="0">
                <a:solidFill>
                  <a:srgbClr val="FFFFFF"/>
                </a:solidFill>
                <a:latin typeface="Times New Roman"/>
                <a:cs typeface="Times New Roman"/>
              </a:rPr>
              <a:t>physical </a:t>
            </a:r>
            <a:r>
              <a:rPr spc="-45" dirty="0">
                <a:solidFill>
                  <a:srgbClr val="FFFFFF"/>
                </a:solidFill>
                <a:latin typeface="Times New Roman"/>
                <a:cs typeface="Times New Roman"/>
              </a:rPr>
              <a:t>operations </a:t>
            </a:r>
            <a:r>
              <a:rPr spc="-50" dirty="0">
                <a:solidFill>
                  <a:srgbClr val="00ADEE"/>
                </a:solidFill>
                <a:latin typeface="Times New Roman"/>
                <a:cs typeface="Times New Roman"/>
              </a:rPr>
              <a:t>re-scaling </a:t>
            </a:r>
            <a:r>
              <a:rPr spc="-40" dirty="0">
                <a:solidFill>
                  <a:srgbClr val="FFFFFF"/>
                </a:solidFill>
                <a:latin typeface="Times New Roman"/>
                <a:cs typeface="Times New Roman"/>
              </a:rPr>
              <a:t>and </a:t>
            </a:r>
            <a:r>
              <a:rPr spc="-25" dirty="0">
                <a:solidFill>
                  <a:srgbClr val="00ADEE"/>
                </a:solidFill>
                <a:latin typeface="Times New Roman"/>
                <a:cs typeface="Times New Roman"/>
              </a:rPr>
              <a:t>rotation</a:t>
            </a:r>
            <a:r>
              <a:rPr spc="-25" dirty="0">
                <a:solidFill>
                  <a:srgbClr val="FFFFFF"/>
                </a:solidFill>
                <a:latin typeface="Times New Roman"/>
                <a:cs typeface="Times New Roman"/>
              </a:rPr>
              <a:t>. </a:t>
            </a:r>
            <a:r>
              <a:rPr spc="-125" dirty="0">
                <a:solidFill>
                  <a:srgbClr val="FFFFFF"/>
                </a:solidFill>
                <a:latin typeface="Times New Roman"/>
                <a:cs typeface="Times New Roman"/>
              </a:rPr>
              <a:t>We </a:t>
            </a:r>
            <a:r>
              <a:rPr spc="-30" dirty="0">
                <a:solidFill>
                  <a:srgbClr val="FFFFFF"/>
                </a:solidFill>
                <a:latin typeface="Times New Roman"/>
                <a:cs typeface="Times New Roman"/>
              </a:rPr>
              <a:t>can </a:t>
            </a:r>
            <a:r>
              <a:rPr spc="-20" dirty="0">
                <a:solidFill>
                  <a:srgbClr val="FFFFFF"/>
                </a:solidFill>
                <a:latin typeface="Times New Roman"/>
                <a:cs typeface="Times New Roman"/>
              </a:rPr>
              <a:t>think </a:t>
            </a:r>
            <a:r>
              <a:rPr spc="-30" dirty="0">
                <a:solidFill>
                  <a:srgbClr val="FFFFFF"/>
                </a:solidFill>
                <a:latin typeface="Times New Roman"/>
                <a:cs typeface="Times New Roman"/>
              </a:rPr>
              <a:t>on </a:t>
            </a:r>
            <a:r>
              <a:rPr spc="-35" dirty="0">
                <a:solidFill>
                  <a:srgbClr val="FFFFFF"/>
                </a:solidFill>
                <a:latin typeface="Times New Roman"/>
                <a:cs typeface="Times New Roman"/>
              </a:rPr>
              <a:t>similar </a:t>
            </a:r>
            <a:r>
              <a:rPr spc="-40" dirty="0">
                <a:solidFill>
                  <a:srgbClr val="FFFFFF"/>
                </a:solidFill>
                <a:latin typeface="Times New Roman"/>
                <a:cs typeface="Times New Roman"/>
              </a:rPr>
              <a:t>lines </a:t>
            </a:r>
            <a:r>
              <a:rPr spc="-30" dirty="0">
                <a:solidFill>
                  <a:srgbClr val="FFFFFF"/>
                </a:solidFill>
                <a:latin typeface="Times New Roman"/>
                <a:cs typeface="Times New Roman"/>
              </a:rPr>
              <a:t>about  other </a:t>
            </a:r>
            <a:r>
              <a:rPr spc="-45" dirty="0">
                <a:solidFill>
                  <a:srgbClr val="FFFFFF"/>
                </a:solidFill>
                <a:latin typeface="Times New Roman"/>
                <a:cs typeface="Times New Roman"/>
              </a:rPr>
              <a:t>complex </a:t>
            </a:r>
            <a:r>
              <a:rPr spc="-40" dirty="0">
                <a:solidFill>
                  <a:srgbClr val="FFFFFF"/>
                </a:solidFill>
                <a:latin typeface="Times New Roman"/>
                <a:cs typeface="Times New Roman"/>
              </a:rPr>
              <a:t>operations e.g., </a:t>
            </a:r>
            <a:r>
              <a:rPr spc="-35" dirty="0">
                <a:solidFill>
                  <a:srgbClr val="FFFFFF"/>
                </a:solidFill>
                <a:latin typeface="Times New Roman"/>
                <a:cs typeface="Times New Roman"/>
              </a:rPr>
              <a:t>addition, division, </a:t>
            </a:r>
            <a:r>
              <a:rPr spc="-45" dirty="0">
                <a:solidFill>
                  <a:srgbClr val="FFFFFF"/>
                </a:solidFill>
                <a:latin typeface="Times New Roman"/>
                <a:cs typeface="Times New Roman"/>
              </a:rPr>
              <a:t>complex</a:t>
            </a:r>
            <a:r>
              <a:rPr spc="-355" dirty="0">
                <a:solidFill>
                  <a:srgbClr val="FFFFFF"/>
                </a:solidFill>
                <a:latin typeface="Times New Roman"/>
                <a:cs typeface="Times New Roman"/>
              </a:rPr>
              <a:t> </a:t>
            </a:r>
            <a:r>
              <a:rPr spc="-35" dirty="0">
                <a:solidFill>
                  <a:srgbClr val="FFFFFF"/>
                </a:solidFill>
                <a:latin typeface="Times New Roman"/>
                <a:cs typeface="Times New Roman"/>
              </a:rPr>
              <a:t>conjugation.</a:t>
            </a:r>
            <a:endParaRPr>
              <a:solidFill>
                <a:srgbClr val="FFFFFF"/>
              </a:solidFill>
              <a:latin typeface="Times New Roman"/>
              <a:cs typeface="Times New Roman"/>
            </a:endParaRPr>
          </a:p>
        </p:txBody>
      </p:sp>
      <p:sp>
        <p:nvSpPr>
          <p:cNvPr id="27" name="Rectangle 26"/>
          <p:cNvSpPr/>
          <p:nvPr/>
        </p:nvSpPr>
        <p:spPr>
          <a:xfrm>
            <a:off x="3748883" y="237428"/>
            <a:ext cx="3745256" cy="754053"/>
          </a:xfrm>
          <a:prstGeom prst="rect">
            <a:avLst/>
          </a:prstGeom>
        </p:spPr>
        <p:txBody>
          <a:bodyPr wrap="none">
            <a:spAutoFit/>
          </a:bodyPr>
          <a:lstStyle/>
          <a:p>
            <a:r>
              <a:rPr lang="en-US" sz="4300" dirty="0">
                <a:solidFill>
                  <a:srgbClr val="FFFF00"/>
                </a:solidFill>
              </a:rPr>
              <a:t>Complex</a:t>
            </a:r>
            <a:r>
              <a:rPr lang="en-US" sz="4300" spc="-85" dirty="0">
                <a:solidFill>
                  <a:srgbClr val="FFFF00"/>
                </a:solidFill>
              </a:rPr>
              <a:t> </a:t>
            </a:r>
            <a:r>
              <a:rPr lang="en-US" sz="4300" dirty="0">
                <a:solidFill>
                  <a:srgbClr val="FFFF00"/>
                </a:solidFill>
              </a:rPr>
              <a:t>Magic</a:t>
            </a:r>
          </a:p>
        </p:txBody>
      </p:sp>
    </p:spTree>
    <p:extLst>
      <p:ext uri="{BB962C8B-B14F-4D97-AF65-F5344CB8AC3E}">
        <p14:creationId xmlns:p14="http://schemas.microsoft.com/office/powerpoint/2010/main" val="24598275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3748883" y="237428"/>
            <a:ext cx="3745256" cy="754053"/>
          </a:xfrm>
          <a:prstGeom prst="rect">
            <a:avLst/>
          </a:prstGeom>
        </p:spPr>
        <p:txBody>
          <a:bodyPr wrap="none">
            <a:spAutoFit/>
          </a:bodyPr>
          <a:lstStyle/>
          <a:p>
            <a:r>
              <a:rPr lang="en-US" sz="4300" dirty="0">
                <a:solidFill>
                  <a:srgbClr val="FFFF00"/>
                </a:solidFill>
              </a:rPr>
              <a:t>Complex</a:t>
            </a:r>
            <a:r>
              <a:rPr lang="en-US" sz="4300" spc="-85" dirty="0">
                <a:solidFill>
                  <a:srgbClr val="FFFF00"/>
                </a:solidFill>
              </a:rPr>
              <a:t> </a:t>
            </a:r>
            <a:r>
              <a:rPr lang="en-US" sz="4300" dirty="0">
                <a:solidFill>
                  <a:srgbClr val="FFFF00"/>
                </a:solidFill>
              </a:rPr>
              <a:t>Magic</a:t>
            </a:r>
          </a:p>
        </p:txBody>
      </p:sp>
      <p:sp>
        <p:nvSpPr>
          <p:cNvPr id="30" name="object 5"/>
          <p:cNvSpPr txBox="1"/>
          <p:nvPr/>
        </p:nvSpPr>
        <p:spPr>
          <a:xfrm>
            <a:off x="596595" y="832230"/>
            <a:ext cx="10020300" cy="1726564"/>
          </a:xfrm>
          <a:prstGeom prst="rect">
            <a:avLst/>
          </a:prstGeom>
        </p:spPr>
        <p:txBody>
          <a:bodyPr vert="horz" wrap="square" lIns="0" tIns="99695" rIns="0" bIns="0" rtlCol="0">
            <a:spAutoFit/>
          </a:bodyPr>
          <a:lstStyle/>
          <a:p>
            <a:pPr marL="50800">
              <a:spcBef>
                <a:spcPts val="785"/>
              </a:spcBef>
            </a:pPr>
            <a:r>
              <a:rPr spc="-10" dirty="0">
                <a:solidFill>
                  <a:srgbClr val="FFFFFF"/>
                </a:solidFill>
                <a:latin typeface="Times New Roman"/>
                <a:cs typeface="Times New Roman"/>
              </a:rPr>
              <a:t>Let</a:t>
            </a:r>
            <a:r>
              <a:rPr spc="-30" dirty="0">
                <a:solidFill>
                  <a:srgbClr val="FFFFFF"/>
                </a:solidFill>
                <a:latin typeface="Times New Roman"/>
                <a:cs typeface="Times New Roman"/>
              </a:rPr>
              <a:t> </a:t>
            </a:r>
            <a:r>
              <a:rPr spc="-35" dirty="0">
                <a:solidFill>
                  <a:srgbClr val="FFFFFF"/>
                </a:solidFill>
                <a:latin typeface="Times New Roman"/>
                <a:cs typeface="Times New Roman"/>
              </a:rPr>
              <a:t>us</a:t>
            </a:r>
            <a:r>
              <a:rPr spc="-125" dirty="0">
                <a:solidFill>
                  <a:srgbClr val="FFFFFF"/>
                </a:solidFill>
                <a:latin typeface="Times New Roman"/>
                <a:cs typeface="Times New Roman"/>
              </a:rPr>
              <a:t> </a:t>
            </a:r>
            <a:r>
              <a:rPr spc="-55" dirty="0">
                <a:solidFill>
                  <a:srgbClr val="FFFFFF"/>
                </a:solidFill>
                <a:latin typeface="Times New Roman"/>
                <a:cs typeface="Times New Roman"/>
              </a:rPr>
              <a:t>explore</a:t>
            </a:r>
            <a:r>
              <a:rPr spc="-100" dirty="0">
                <a:solidFill>
                  <a:srgbClr val="FFFFFF"/>
                </a:solidFill>
                <a:latin typeface="Times New Roman"/>
                <a:cs typeface="Times New Roman"/>
              </a:rPr>
              <a:t> </a:t>
            </a:r>
            <a:r>
              <a:rPr spc="-35" dirty="0">
                <a:solidFill>
                  <a:srgbClr val="FFFFFF"/>
                </a:solidFill>
                <a:latin typeface="Times New Roman"/>
                <a:cs typeface="Times New Roman"/>
              </a:rPr>
              <a:t>the</a:t>
            </a:r>
            <a:r>
              <a:rPr spc="-95" dirty="0">
                <a:solidFill>
                  <a:srgbClr val="FFFFFF"/>
                </a:solidFill>
                <a:latin typeface="Times New Roman"/>
                <a:cs typeface="Times New Roman"/>
              </a:rPr>
              <a:t> </a:t>
            </a:r>
            <a:r>
              <a:rPr spc="-45" dirty="0">
                <a:solidFill>
                  <a:srgbClr val="FFFFFF"/>
                </a:solidFill>
                <a:latin typeface="Times New Roman"/>
                <a:cs typeface="Times New Roman"/>
              </a:rPr>
              <a:t>complex</a:t>
            </a:r>
            <a:r>
              <a:rPr spc="-70" dirty="0">
                <a:solidFill>
                  <a:srgbClr val="FFFFFF"/>
                </a:solidFill>
                <a:latin typeface="Times New Roman"/>
                <a:cs typeface="Times New Roman"/>
              </a:rPr>
              <a:t> </a:t>
            </a:r>
            <a:r>
              <a:rPr spc="-45" dirty="0">
                <a:solidFill>
                  <a:srgbClr val="FFFFFF"/>
                </a:solidFill>
                <a:latin typeface="Times New Roman"/>
                <a:cs typeface="Times New Roman"/>
              </a:rPr>
              <a:t>domain</a:t>
            </a:r>
            <a:r>
              <a:rPr spc="-80" dirty="0">
                <a:solidFill>
                  <a:srgbClr val="FFFFFF"/>
                </a:solidFill>
                <a:latin typeface="Times New Roman"/>
                <a:cs typeface="Times New Roman"/>
              </a:rPr>
              <a:t> </a:t>
            </a:r>
            <a:r>
              <a:rPr spc="-10" dirty="0">
                <a:solidFill>
                  <a:srgbClr val="FFFFFF"/>
                </a:solidFill>
                <a:latin typeface="Times New Roman"/>
                <a:cs typeface="Times New Roman"/>
              </a:rPr>
              <a:t>in</a:t>
            </a:r>
            <a:r>
              <a:rPr spc="-55" dirty="0">
                <a:solidFill>
                  <a:srgbClr val="FFFFFF"/>
                </a:solidFill>
                <a:latin typeface="Times New Roman"/>
                <a:cs typeface="Times New Roman"/>
              </a:rPr>
              <a:t> </a:t>
            </a:r>
            <a:r>
              <a:rPr spc="-60" dirty="0">
                <a:solidFill>
                  <a:srgbClr val="FFFFFF"/>
                </a:solidFill>
                <a:latin typeface="Times New Roman"/>
                <a:cs typeface="Times New Roman"/>
              </a:rPr>
              <a:t>more</a:t>
            </a:r>
            <a:r>
              <a:rPr spc="-120" dirty="0">
                <a:solidFill>
                  <a:srgbClr val="FFFFFF"/>
                </a:solidFill>
                <a:latin typeface="Times New Roman"/>
                <a:cs typeface="Times New Roman"/>
              </a:rPr>
              <a:t> </a:t>
            </a:r>
            <a:r>
              <a:rPr spc="-35" dirty="0">
                <a:solidFill>
                  <a:srgbClr val="FFFFFF"/>
                </a:solidFill>
                <a:latin typeface="Times New Roman"/>
                <a:cs typeface="Times New Roman"/>
              </a:rPr>
              <a:t>detail.</a:t>
            </a:r>
            <a:r>
              <a:rPr spc="-70" dirty="0">
                <a:solidFill>
                  <a:srgbClr val="FFFFFF"/>
                </a:solidFill>
                <a:latin typeface="Times New Roman"/>
                <a:cs typeface="Times New Roman"/>
              </a:rPr>
              <a:t> </a:t>
            </a:r>
            <a:r>
              <a:rPr spc="-45" dirty="0">
                <a:solidFill>
                  <a:srgbClr val="FFFFFF"/>
                </a:solidFill>
                <a:latin typeface="Times New Roman"/>
                <a:cs typeface="Times New Roman"/>
              </a:rPr>
              <a:t>Consider</a:t>
            </a:r>
            <a:r>
              <a:rPr spc="-75" dirty="0">
                <a:solidFill>
                  <a:srgbClr val="FFFFFF"/>
                </a:solidFill>
                <a:latin typeface="Times New Roman"/>
                <a:cs typeface="Times New Roman"/>
              </a:rPr>
              <a:t> </a:t>
            </a:r>
            <a:r>
              <a:rPr dirty="0">
                <a:solidFill>
                  <a:srgbClr val="FFFFFF"/>
                </a:solidFill>
                <a:latin typeface="Times New Roman"/>
                <a:cs typeface="Times New Roman"/>
              </a:rPr>
              <a:t>a</a:t>
            </a:r>
            <a:r>
              <a:rPr spc="-110" dirty="0">
                <a:solidFill>
                  <a:srgbClr val="FFFFFF"/>
                </a:solidFill>
                <a:latin typeface="Times New Roman"/>
                <a:cs typeface="Times New Roman"/>
              </a:rPr>
              <a:t> </a:t>
            </a:r>
            <a:r>
              <a:rPr spc="-40" dirty="0">
                <a:solidFill>
                  <a:srgbClr val="FFFFFF"/>
                </a:solidFill>
                <a:latin typeface="Times New Roman"/>
                <a:cs typeface="Times New Roman"/>
              </a:rPr>
              <a:t>real</a:t>
            </a:r>
            <a:r>
              <a:rPr spc="-100" dirty="0">
                <a:solidFill>
                  <a:srgbClr val="FFFFFF"/>
                </a:solidFill>
                <a:latin typeface="Times New Roman"/>
                <a:cs typeface="Times New Roman"/>
              </a:rPr>
              <a:t> </a:t>
            </a:r>
            <a:r>
              <a:rPr spc="-35" dirty="0">
                <a:solidFill>
                  <a:srgbClr val="FFFFFF"/>
                </a:solidFill>
                <a:latin typeface="Times New Roman"/>
                <a:cs typeface="Times New Roman"/>
              </a:rPr>
              <a:t>quadratic</a:t>
            </a:r>
            <a:r>
              <a:rPr spc="-45" dirty="0">
                <a:solidFill>
                  <a:srgbClr val="FFFFFF"/>
                </a:solidFill>
                <a:latin typeface="Times New Roman"/>
                <a:cs typeface="Times New Roman"/>
              </a:rPr>
              <a:t> </a:t>
            </a:r>
            <a:r>
              <a:rPr spc="-35" dirty="0">
                <a:solidFill>
                  <a:srgbClr val="FFFFFF"/>
                </a:solidFill>
                <a:latin typeface="Times New Roman"/>
                <a:cs typeface="Times New Roman"/>
              </a:rPr>
              <a:t>equation</a:t>
            </a:r>
            <a:endParaRPr>
              <a:solidFill>
                <a:srgbClr val="FFFFFF"/>
              </a:solidFill>
              <a:latin typeface="Times New Roman"/>
              <a:cs typeface="Times New Roman"/>
            </a:endParaRPr>
          </a:p>
          <a:p>
            <a:pPr marL="132080" algn="ctr">
              <a:spcBef>
                <a:spcPts val="680"/>
              </a:spcBef>
            </a:pPr>
            <a:r>
              <a:rPr i="1" dirty="0">
                <a:solidFill>
                  <a:srgbClr val="EB008B"/>
                </a:solidFill>
                <a:latin typeface="Times New Roman"/>
                <a:cs typeface="Times New Roman"/>
              </a:rPr>
              <a:t>x</a:t>
            </a:r>
            <a:r>
              <a:rPr i="1" spc="-110" dirty="0">
                <a:solidFill>
                  <a:srgbClr val="EB008B"/>
                </a:solidFill>
                <a:latin typeface="Times New Roman"/>
                <a:cs typeface="Times New Roman"/>
              </a:rPr>
              <a:t> </a:t>
            </a:r>
            <a:r>
              <a:rPr spc="-7" baseline="26041" dirty="0">
                <a:solidFill>
                  <a:srgbClr val="EB008B"/>
                </a:solidFill>
                <a:latin typeface="Times New Roman"/>
                <a:cs typeface="Times New Roman"/>
              </a:rPr>
              <a:t>2</a:t>
            </a:r>
            <a:r>
              <a:rPr spc="-270" baseline="26041" dirty="0">
                <a:solidFill>
                  <a:srgbClr val="EB008B"/>
                </a:solidFill>
                <a:latin typeface="Times New Roman"/>
                <a:cs typeface="Times New Roman"/>
              </a:rPr>
              <a:t> </a:t>
            </a:r>
            <a:r>
              <a:rPr dirty="0">
                <a:solidFill>
                  <a:srgbClr val="EB008B"/>
                </a:solidFill>
                <a:latin typeface="Times New Roman"/>
                <a:cs typeface="Times New Roman"/>
              </a:rPr>
              <a:t>−</a:t>
            </a:r>
            <a:r>
              <a:rPr spc="-60" dirty="0">
                <a:solidFill>
                  <a:srgbClr val="EB008B"/>
                </a:solidFill>
                <a:latin typeface="Times New Roman"/>
                <a:cs typeface="Times New Roman"/>
              </a:rPr>
              <a:t> </a:t>
            </a:r>
            <a:r>
              <a:rPr dirty="0">
                <a:solidFill>
                  <a:srgbClr val="EB008B"/>
                </a:solidFill>
                <a:latin typeface="Times New Roman"/>
                <a:cs typeface="Times New Roman"/>
              </a:rPr>
              <a:t>1</a:t>
            </a:r>
            <a:r>
              <a:rPr spc="-110" dirty="0">
                <a:solidFill>
                  <a:srgbClr val="EB008B"/>
                </a:solidFill>
                <a:latin typeface="Times New Roman"/>
                <a:cs typeface="Times New Roman"/>
              </a:rPr>
              <a:t> </a:t>
            </a:r>
            <a:r>
              <a:rPr dirty="0">
                <a:solidFill>
                  <a:srgbClr val="EB008B"/>
                </a:solidFill>
                <a:latin typeface="Times New Roman"/>
                <a:cs typeface="Times New Roman"/>
              </a:rPr>
              <a:t>=</a:t>
            </a:r>
            <a:r>
              <a:rPr spc="-175" dirty="0">
                <a:solidFill>
                  <a:srgbClr val="EB008B"/>
                </a:solidFill>
                <a:latin typeface="Times New Roman"/>
                <a:cs typeface="Times New Roman"/>
              </a:rPr>
              <a:t> </a:t>
            </a:r>
            <a:r>
              <a:rPr spc="-45" dirty="0">
                <a:solidFill>
                  <a:srgbClr val="EB008B"/>
                </a:solidFill>
                <a:latin typeface="Times New Roman"/>
                <a:cs typeface="Times New Roman"/>
              </a:rPr>
              <a:t>0</a:t>
            </a:r>
            <a:r>
              <a:rPr i="1" spc="-45" dirty="0">
                <a:solidFill>
                  <a:srgbClr val="EB008B"/>
                </a:solidFill>
                <a:latin typeface="Times New Roman"/>
                <a:cs typeface="Times New Roman"/>
              </a:rPr>
              <a:t>.</a:t>
            </a:r>
            <a:endParaRPr>
              <a:solidFill>
                <a:srgbClr val="FFFFFF"/>
              </a:solidFill>
              <a:latin typeface="Times New Roman"/>
              <a:cs typeface="Times New Roman"/>
            </a:endParaRPr>
          </a:p>
          <a:p>
            <a:pPr marL="12700" marR="245745">
              <a:lnSpc>
                <a:spcPct val="106700"/>
              </a:lnSpc>
              <a:spcBef>
                <a:spcPts val="125"/>
              </a:spcBef>
            </a:pPr>
            <a:r>
              <a:rPr spc="-135" dirty="0">
                <a:solidFill>
                  <a:srgbClr val="FFFFFF"/>
                </a:solidFill>
                <a:latin typeface="Times New Roman"/>
                <a:cs typeface="Times New Roman"/>
              </a:rPr>
              <a:t>We</a:t>
            </a:r>
            <a:r>
              <a:rPr spc="-85" dirty="0">
                <a:solidFill>
                  <a:srgbClr val="FFFFFF"/>
                </a:solidFill>
                <a:latin typeface="Times New Roman"/>
                <a:cs typeface="Times New Roman"/>
              </a:rPr>
              <a:t> </a:t>
            </a:r>
            <a:r>
              <a:rPr spc="-50" dirty="0">
                <a:solidFill>
                  <a:srgbClr val="FFFFFF"/>
                </a:solidFill>
                <a:latin typeface="Times New Roman"/>
                <a:cs typeface="Times New Roman"/>
              </a:rPr>
              <a:t>know</a:t>
            </a:r>
            <a:r>
              <a:rPr spc="-95" dirty="0">
                <a:solidFill>
                  <a:srgbClr val="FFFFFF"/>
                </a:solidFill>
                <a:latin typeface="Times New Roman"/>
                <a:cs typeface="Times New Roman"/>
              </a:rPr>
              <a:t> </a:t>
            </a:r>
            <a:r>
              <a:rPr spc="-10" dirty="0">
                <a:solidFill>
                  <a:srgbClr val="FFFFFF"/>
                </a:solidFill>
                <a:latin typeface="Times New Roman"/>
                <a:cs typeface="Times New Roman"/>
              </a:rPr>
              <a:t>that</a:t>
            </a:r>
            <a:r>
              <a:rPr spc="-50" dirty="0">
                <a:solidFill>
                  <a:srgbClr val="FFFFFF"/>
                </a:solidFill>
                <a:latin typeface="Times New Roman"/>
                <a:cs typeface="Times New Roman"/>
              </a:rPr>
              <a:t> </a:t>
            </a:r>
            <a:r>
              <a:rPr spc="-25" dirty="0">
                <a:solidFill>
                  <a:srgbClr val="FFFFFF"/>
                </a:solidFill>
                <a:latin typeface="Times New Roman"/>
                <a:cs typeface="Times New Roman"/>
              </a:rPr>
              <a:t>the</a:t>
            </a:r>
            <a:r>
              <a:rPr spc="-95" dirty="0">
                <a:solidFill>
                  <a:srgbClr val="FFFFFF"/>
                </a:solidFill>
                <a:latin typeface="Times New Roman"/>
                <a:cs typeface="Times New Roman"/>
              </a:rPr>
              <a:t> </a:t>
            </a:r>
            <a:r>
              <a:rPr spc="-35" dirty="0">
                <a:solidFill>
                  <a:srgbClr val="FFFFFF"/>
                </a:solidFill>
                <a:latin typeface="Times New Roman"/>
                <a:cs typeface="Times New Roman"/>
              </a:rPr>
              <a:t>solutions</a:t>
            </a:r>
            <a:r>
              <a:rPr spc="-90" dirty="0">
                <a:solidFill>
                  <a:srgbClr val="FFFFFF"/>
                </a:solidFill>
                <a:latin typeface="Times New Roman"/>
                <a:cs typeface="Times New Roman"/>
              </a:rPr>
              <a:t> </a:t>
            </a:r>
            <a:r>
              <a:rPr spc="-20" dirty="0">
                <a:solidFill>
                  <a:srgbClr val="FFFFFF"/>
                </a:solidFill>
                <a:latin typeface="Times New Roman"/>
                <a:cs typeface="Times New Roman"/>
              </a:rPr>
              <a:t>of</a:t>
            </a:r>
            <a:r>
              <a:rPr spc="-60" dirty="0">
                <a:solidFill>
                  <a:srgbClr val="FFFFFF"/>
                </a:solidFill>
                <a:latin typeface="Times New Roman"/>
                <a:cs typeface="Times New Roman"/>
              </a:rPr>
              <a:t> </a:t>
            </a:r>
            <a:r>
              <a:rPr spc="-20" dirty="0">
                <a:solidFill>
                  <a:srgbClr val="FFFFFF"/>
                </a:solidFill>
                <a:latin typeface="Times New Roman"/>
                <a:cs typeface="Times New Roman"/>
              </a:rPr>
              <a:t>this</a:t>
            </a:r>
            <a:r>
              <a:rPr spc="-65" dirty="0">
                <a:solidFill>
                  <a:srgbClr val="FFFFFF"/>
                </a:solidFill>
                <a:latin typeface="Times New Roman"/>
                <a:cs typeface="Times New Roman"/>
              </a:rPr>
              <a:t> </a:t>
            </a:r>
            <a:r>
              <a:rPr spc="-35" dirty="0">
                <a:solidFill>
                  <a:srgbClr val="FFFFFF"/>
                </a:solidFill>
                <a:latin typeface="Times New Roman"/>
                <a:cs typeface="Times New Roman"/>
              </a:rPr>
              <a:t>equation</a:t>
            </a:r>
            <a:r>
              <a:rPr spc="-275" dirty="0">
                <a:solidFill>
                  <a:srgbClr val="FFFFFF"/>
                </a:solidFill>
                <a:latin typeface="Times New Roman"/>
                <a:cs typeface="Times New Roman"/>
              </a:rPr>
              <a:t> </a:t>
            </a:r>
            <a:r>
              <a:rPr spc="-50" dirty="0">
                <a:solidFill>
                  <a:srgbClr val="FFFFFF"/>
                </a:solidFill>
                <a:latin typeface="Times New Roman"/>
                <a:cs typeface="Times New Roman"/>
              </a:rPr>
              <a:t>are</a:t>
            </a:r>
            <a:r>
              <a:rPr spc="-140" dirty="0">
                <a:solidFill>
                  <a:srgbClr val="FFFFFF"/>
                </a:solidFill>
                <a:latin typeface="Times New Roman"/>
                <a:cs typeface="Times New Roman"/>
              </a:rPr>
              <a:t> </a:t>
            </a:r>
            <a:r>
              <a:rPr i="1" dirty="0">
                <a:solidFill>
                  <a:srgbClr val="FFFFFF"/>
                </a:solidFill>
                <a:latin typeface="Times New Roman"/>
                <a:cs typeface="Times New Roman"/>
              </a:rPr>
              <a:t>x</a:t>
            </a:r>
            <a:r>
              <a:rPr i="1" spc="-110" dirty="0">
                <a:solidFill>
                  <a:srgbClr val="FFFFFF"/>
                </a:solidFill>
                <a:latin typeface="Times New Roman"/>
                <a:cs typeface="Times New Roman"/>
              </a:rPr>
              <a:t> </a:t>
            </a:r>
            <a:r>
              <a:rPr dirty="0">
                <a:solidFill>
                  <a:srgbClr val="FFFFFF"/>
                </a:solidFill>
                <a:latin typeface="Times New Roman"/>
                <a:cs typeface="Times New Roman"/>
              </a:rPr>
              <a:t>=</a:t>
            </a:r>
            <a:r>
              <a:rPr spc="90" dirty="0">
                <a:solidFill>
                  <a:srgbClr val="FFFFFF"/>
                </a:solidFill>
                <a:latin typeface="Times New Roman"/>
                <a:cs typeface="Times New Roman"/>
              </a:rPr>
              <a:t> </a:t>
            </a:r>
            <a:r>
              <a:rPr spc="-50" dirty="0">
                <a:solidFill>
                  <a:srgbClr val="FFFFFF"/>
                </a:solidFill>
                <a:latin typeface="Verdana"/>
                <a:cs typeface="Verdana"/>
              </a:rPr>
              <a:t>±</a:t>
            </a:r>
            <a:r>
              <a:rPr spc="-50" dirty="0">
                <a:solidFill>
                  <a:srgbClr val="FFFFFF"/>
                </a:solidFill>
                <a:latin typeface="Times New Roman"/>
                <a:cs typeface="Times New Roman"/>
              </a:rPr>
              <a:t>1,</a:t>
            </a:r>
            <a:r>
              <a:rPr spc="-80" dirty="0">
                <a:solidFill>
                  <a:srgbClr val="FFFFFF"/>
                </a:solidFill>
                <a:latin typeface="Times New Roman"/>
                <a:cs typeface="Times New Roman"/>
              </a:rPr>
              <a:t> </a:t>
            </a:r>
            <a:r>
              <a:rPr spc="-35" dirty="0">
                <a:solidFill>
                  <a:srgbClr val="FFFFFF"/>
                </a:solidFill>
                <a:latin typeface="Times New Roman"/>
                <a:cs typeface="Times New Roman"/>
              </a:rPr>
              <a:t>which</a:t>
            </a:r>
            <a:r>
              <a:rPr spc="-90" dirty="0">
                <a:solidFill>
                  <a:srgbClr val="FFFFFF"/>
                </a:solidFill>
                <a:latin typeface="Times New Roman"/>
                <a:cs typeface="Times New Roman"/>
              </a:rPr>
              <a:t> </a:t>
            </a:r>
            <a:r>
              <a:rPr spc="-50" dirty="0">
                <a:solidFill>
                  <a:srgbClr val="FFFFFF"/>
                </a:solidFill>
                <a:latin typeface="Times New Roman"/>
                <a:cs typeface="Times New Roman"/>
              </a:rPr>
              <a:t>are</a:t>
            </a:r>
            <a:r>
              <a:rPr spc="-155" dirty="0">
                <a:solidFill>
                  <a:srgbClr val="FFFFFF"/>
                </a:solidFill>
                <a:latin typeface="Times New Roman"/>
                <a:cs typeface="Times New Roman"/>
              </a:rPr>
              <a:t> </a:t>
            </a:r>
            <a:r>
              <a:rPr spc="-45" dirty="0">
                <a:solidFill>
                  <a:srgbClr val="FFFFFF"/>
                </a:solidFill>
                <a:latin typeface="Times New Roman"/>
                <a:cs typeface="Times New Roman"/>
              </a:rPr>
              <a:t>two</a:t>
            </a:r>
            <a:r>
              <a:rPr spc="-114" dirty="0">
                <a:solidFill>
                  <a:srgbClr val="FFFFFF"/>
                </a:solidFill>
                <a:latin typeface="Times New Roman"/>
                <a:cs typeface="Times New Roman"/>
              </a:rPr>
              <a:t> </a:t>
            </a:r>
            <a:r>
              <a:rPr spc="-35" dirty="0">
                <a:solidFill>
                  <a:srgbClr val="FFFFFF"/>
                </a:solidFill>
                <a:latin typeface="Times New Roman"/>
                <a:cs typeface="Times New Roman"/>
              </a:rPr>
              <a:t>points</a:t>
            </a:r>
            <a:r>
              <a:rPr spc="-40" dirty="0">
                <a:solidFill>
                  <a:srgbClr val="FFFFFF"/>
                </a:solidFill>
                <a:latin typeface="Times New Roman"/>
                <a:cs typeface="Times New Roman"/>
              </a:rPr>
              <a:t> </a:t>
            </a:r>
            <a:r>
              <a:rPr spc="-30" dirty="0">
                <a:solidFill>
                  <a:srgbClr val="FFFFFF"/>
                </a:solidFill>
                <a:latin typeface="Times New Roman"/>
                <a:cs typeface="Times New Roman"/>
              </a:rPr>
              <a:t>on</a:t>
            </a:r>
            <a:r>
              <a:rPr spc="-110" dirty="0">
                <a:solidFill>
                  <a:srgbClr val="FFFFFF"/>
                </a:solidFill>
                <a:latin typeface="Times New Roman"/>
                <a:cs typeface="Times New Roman"/>
              </a:rPr>
              <a:t> </a:t>
            </a:r>
            <a:r>
              <a:rPr spc="-25" dirty="0">
                <a:solidFill>
                  <a:srgbClr val="FFFFFF"/>
                </a:solidFill>
                <a:latin typeface="Times New Roman"/>
                <a:cs typeface="Times New Roman"/>
              </a:rPr>
              <a:t>the  </a:t>
            </a:r>
            <a:r>
              <a:rPr spc="-40" dirty="0">
                <a:solidFill>
                  <a:srgbClr val="FFFFFF"/>
                </a:solidFill>
                <a:latin typeface="Times New Roman"/>
                <a:cs typeface="Times New Roman"/>
              </a:rPr>
              <a:t>real</a:t>
            </a:r>
            <a:r>
              <a:rPr spc="85" dirty="0">
                <a:solidFill>
                  <a:srgbClr val="FFFFFF"/>
                </a:solidFill>
                <a:latin typeface="Times New Roman"/>
                <a:cs typeface="Times New Roman"/>
              </a:rPr>
              <a:t> </a:t>
            </a:r>
            <a:r>
              <a:rPr spc="-30" dirty="0">
                <a:solidFill>
                  <a:srgbClr val="FFFFFF"/>
                </a:solidFill>
                <a:latin typeface="Times New Roman"/>
                <a:cs typeface="Times New Roman"/>
              </a:rPr>
              <a:t>line.</a:t>
            </a:r>
            <a:endParaRPr>
              <a:solidFill>
                <a:srgbClr val="FFFFFF"/>
              </a:solidFill>
              <a:latin typeface="Times New Roman"/>
              <a:cs typeface="Times New Roman"/>
            </a:endParaRPr>
          </a:p>
        </p:txBody>
      </p:sp>
      <p:sp>
        <p:nvSpPr>
          <p:cNvPr id="31" name="object 6"/>
          <p:cNvSpPr/>
          <p:nvPr/>
        </p:nvSpPr>
        <p:spPr>
          <a:xfrm>
            <a:off x="3038094" y="2444927"/>
            <a:ext cx="5758560" cy="4106164"/>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Tree>
    <p:extLst>
      <p:ext uri="{BB962C8B-B14F-4D97-AF65-F5344CB8AC3E}">
        <p14:creationId xmlns:p14="http://schemas.microsoft.com/office/powerpoint/2010/main" val="28883112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3748883" y="237428"/>
            <a:ext cx="3745256" cy="754053"/>
          </a:xfrm>
          <a:prstGeom prst="rect">
            <a:avLst/>
          </a:prstGeom>
        </p:spPr>
        <p:txBody>
          <a:bodyPr wrap="none">
            <a:spAutoFit/>
          </a:bodyPr>
          <a:lstStyle/>
          <a:p>
            <a:r>
              <a:rPr lang="en-US" sz="4300" dirty="0">
                <a:solidFill>
                  <a:srgbClr val="FFFF00"/>
                </a:solidFill>
              </a:rPr>
              <a:t>Complex</a:t>
            </a:r>
            <a:r>
              <a:rPr lang="en-US" sz="4300" spc="-85" dirty="0">
                <a:solidFill>
                  <a:srgbClr val="FFFF00"/>
                </a:solidFill>
              </a:rPr>
              <a:t> </a:t>
            </a:r>
            <a:r>
              <a:rPr lang="en-US" sz="4300" dirty="0">
                <a:solidFill>
                  <a:srgbClr val="FFFF00"/>
                </a:solidFill>
              </a:rPr>
              <a:t>Magic</a:t>
            </a:r>
          </a:p>
        </p:txBody>
      </p:sp>
      <p:sp>
        <p:nvSpPr>
          <p:cNvPr id="5" name="object 5"/>
          <p:cNvSpPr txBox="1"/>
          <p:nvPr/>
        </p:nvSpPr>
        <p:spPr>
          <a:xfrm>
            <a:off x="596595" y="867282"/>
            <a:ext cx="10003155" cy="5345430"/>
          </a:xfrm>
          <a:prstGeom prst="rect">
            <a:avLst/>
          </a:prstGeom>
        </p:spPr>
        <p:txBody>
          <a:bodyPr vert="horz" wrap="square" lIns="0" tIns="76835" rIns="0" bIns="0" rtlCol="0">
            <a:spAutoFit/>
          </a:bodyPr>
          <a:lstStyle/>
          <a:p>
            <a:pPr marL="24765">
              <a:spcBef>
                <a:spcPts val="605"/>
              </a:spcBef>
            </a:pPr>
            <a:r>
              <a:rPr spc="-30" dirty="0">
                <a:solidFill>
                  <a:srgbClr val="FFFFFF"/>
                </a:solidFill>
                <a:latin typeface="Times New Roman"/>
                <a:cs typeface="Times New Roman"/>
              </a:rPr>
              <a:t>Now </a:t>
            </a:r>
            <a:r>
              <a:rPr spc="-45" dirty="0">
                <a:solidFill>
                  <a:srgbClr val="FFFFFF"/>
                </a:solidFill>
                <a:latin typeface="Times New Roman"/>
                <a:cs typeface="Times New Roman"/>
              </a:rPr>
              <a:t>consider </a:t>
            </a:r>
            <a:r>
              <a:rPr spc="-25" dirty="0">
                <a:solidFill>
                  <a:srgbClr val="FFFFFF"/>
                </a:solidFill>
                <a:latin typeface="Times New Roman"/>
                <a:cs typeface="Times New Roman"/>
              </a:rPr>
              <a:t>the </a:t>
            </a:r>
            <a:r>
              <a:rPr spc="-45" dirty="0">
                <a:solidFill>
                  <a:srgbClr val="FFFFFF"/>
                </a:solidFill>
                <a:latin typeface="Times New Roman"/>
                <a:cs typeface="Times New Roman"/>
              </a:rPr>
              <a:t>complex</a:t>
            </a:r>
            <a:r>
              <a:rPr spc="-70" dirty="0">
                <a:solidFill>
                  <a:srgbClr val="FFFFFF"/>
                </a:solidFill>
                <a:latin typeface="Times New Roman"/>
                <a:cs typeface="Times New Roman"/>
              </a:rPr>
              <a:t> </a:t>
            </a:r>
            <a:r>
              <a:rPr spc="-35" dirty="0">
                <a:solidFill>
                  <a:srgbClr val="FFFFFF"/>
                </a:solidFill>
                <a:latin typeface="Times New Roman"/>
                <a:cs typeface="Times New Roman"/>
              </a:rPr>
              <a:t>equation</a:t>
            </a:r>
            <a:endParaRPr>
              <a:solidFill>
                <a:srgbClr val="FFFFFF"/>
              </a:solidFill>
              <a:latin typeface="Times New Roman"/>
              <a:cs typeface="Times New Roman"/>
            </a:endParaRPr>
          </a:p>
          <a:p>
            <a:pPr marL="4469130">
              <a:spcBef>
                <a:spcPts val="500"/>
              </a:spcBef>
            </a:pPr>
            <a:r>
              <a:rPr i="1" spc="-5" dirty="0">
                <a:solidFill>
                  <a:srgbClr val="EB008B"/>
                </a:solidFill>
                <a:latin typeface="Times New Roman"/>
                <a:cs typeface="Times New Roman"/>
              </a:rPr>
              <a:t>z</a:t>
            </a:r>
            <a:r>
              <a:rPr i="1" spc="-100" dirty="0">
                <a:solidFill>
                  <a:srgbClr val="EB008B"/>
                </a:solidFill>
                <a:latin typeface="Times New Roman"/>
                <a:cs typeface="Times New Roman"/>
              </a:rPr>
              <a:t> </a:t>
            </a:r>
            <a:r>
              <a:rPr spc="-7" baseline="26041" dirty="0">
                <a:solidFill>
                  <a:srgbClr val="EB008B"/>
                </a:solidFill>
                <a:latin typeface="Times New Roman"/>
                <a:cs typeface="Times New Roman"/>
              </a:rPr>
              <a:t>2</a:t>
            </a:r>
            <a:r>
              <a:rPr spc="-270" baseline="26041" dirty="0">
                <a:solidFill>
                  <a:srgbClr val="EB008B"/>
                </a:solidFill>
                <a:latin typeface="Times New Roman"/>
                <a:cs typeface="Times New Roman"/>
              </a:rPr>
              <a:t> </a:t>
            </a:r>
            <a:r>
              <a:rPr dirty="0">
                <a:solidFill>
                  <a:srgbClr val="EB008B"/>
                </a:solidFill>
                <a:latin typeface="Times New Roman"/>
                <a:cs typeface="Times New Roman"/>
              </a:rPr>
              <a:t>−</a:t>
            </a:r>
            <a:r>
              <a:rPr spc="-70" dirty="0">
                <a:solidFill>
                  <a:srgbClr val="EB008B"/>
                </a:solidFill>
                <a:latin typeface="Times New Roman"/>
                <a:cs typeface="Times New Roman"/>
              </a:rPr>
              <a:t> </a:t>
            </a:r>
            <a:r>
              <a:rPr dirty="0">
                <a:solidFill>
                  <a:srgbClr val="EB008B"/>
                </a:solidFill>
                <a:latin typeface="Times New Roman"/>
                <a:cs typeface="Times New Roman"/>
              </a:rPr>
              <a:t>1</a:t>
            </a:r>
            <a:r>
              <a:rPr spc="-110" dirty="0">
                <a:solidFill>
                  <a:srgbClr val="EB008B"/>
                </a:solidFill>
                <a:latin typeface="Times New Roman"/>
                <a:cs typeface="Times New Roman"/>
              </a:rPr>
              <a:t> </a:t>
            </a:r>
            <a:r>
              <a:rPr dirty="0">
                <a:solidFill>
                  <a:srgbClr val="EB008B"/>
                </a:solidFill>
                <a:latin typeface="Times New Roman"/>
                <a:cs typeface="Times New Roman"/>
              </a:rPr>
              <a:t>=</a:t>
            </a:r>
            <a:r>
              <a:rPr spc="-175" dirty="0">
                <a:solidFill>
                  <a:srgbClr val="EB008B"/>
                </a:solidFill>
                <a:latin typeface="Times New Roman"/>
                <a:cs typeface="Times New Roman"/>
              </a:rPr>
              <a:t> </a:t>
            </a:r>
            <a:r>
              <a:rPr spc="-45" dirty="0">
                <a:solidFill>
                  <a:srgbClr val="EB008B"/>
                </a:solidFill>
                <a:latin typeface="Times New Roman"/>
                <a:cs typeface="Times New Roman"/>
              </a:rPr>
              <a:t>0</a:t>
            </a:r>
            <a:r>
              <a:rPr i="1" spc="-45" dirty="0">
                <a:solidFill>
                  <a:srgbClr val="EB008B"/>
                </a:solidFill>
                <a:latin typeface="Times New Roman"/>
                <a:cs typeface="Times New Roman"/>
              </a:rPr>
              <a:t>.</a:t>
            </a:r>
            <a:endParaRPr>
              <a:solidFill>
                <a:srgbClr val="FFFFFF"/>
              </a:solidFill>
              <a:latin typeface="Times New Roman"/>
              <a:cs typeface="Times New Roman"/>
            </a:endParaRPr>
          </a:p>
          <a:p>
            <a:pPr marL="12700">
              <a:spcBef>
                <a:spcPts val="495"/>
              </a:spcBef>
              <a:tabLst>
                <a:tab pos="1503045" algn="l"/>
                <a:tab pos="2586990" algn="l"/>
                <a:tab pos="4947920" algn="l"/>
              </a:tabLst>
            </a:pPr>
            <a:r>
              <a:rPr spc="-25" dirty="0">
                <a:solidFill>
                  <a:srgbClr val="FFFFFF"/>
                </a:solidFill>
                <a:latin typeface="Times New Roman"/>
                <a:cs typeface="Times New Roman"/>
              </a:rPr>
              <a:t>How</a:t>
            </a:r>
            <a:r>
              <a:rPr spc="380" dirty="0">
                <a:solidFill>
                  <a:srgbClr val="FFFFFF"/>
                </a:solidFill>
                <a:latin typeface="Times New Roman"/>
                <a:cs typeface="Times New Roman"/>
              </a:rPr>
              <a:t> </a:t>
            </a:r>
            <a:r>
              <a:rPr spc="-50" dirty="0">
                <a:solidFill>
                  <a:srgbClr val="FFFFFF"/>
                </a:solidFill>
                <a:latin typeface="Times New Roman"/>
                <a:cs typeface="Times New Roman"/>
              </a:rPr>
              <a:t>many	</a:t>
            </a:r>
            <a:r>
              <a:rPr spc="-35" dirty="0">
                <a:solidFill>
                  <a:srgbClr val="FFFFFF"/>
                </a:solidFill>
                <a:latin typeface="Times New Roman"/>
                <a:cs typeface="Times New Roman"/>
              </a:rPr>
              <a:t>solution	</a:t>
            </a:r>
            <a:r>
              <a:rPr spc="-45" dirty="0">
                <a:solidFill>
                  <a:srgbClr val="FFFFFF"/>
                </a:solidFill>
                <a:latin typeface="Times New Roman"/>
                <a:cs typeface="Times New Roman"/>
              </a:rPr>
              <a:t>does</a:t>
            </a:r>
            <a:r>
              <a:rPr spc="370" dirty="0">
                <a:solidFill>
                  <a:srgbClr val="FFFFFF"/>
                </a:solidFill>
                <a:latin typeface="Times New Roman"/>
                <a:cs typeface="Times New Roman"/>
              </a:rPr>
              <a:t> </a:t>
            </a:r>
            <a:r>
              <a:rPr spc="-20" dirty="0">
                <a:solidFill>
                  <a:srgbClr val="FFFFFF"/>
                </a:solidFill>
                <a:latin typeface="Times New Roman"/>
                <a:cs typeface="Times New Roman"/>
              </a:rPr>
              <a:t>this</a:t>
            </a:r>
            <a:r>
              <a:rPr spc="405" dirty="0">
                <a:solidFill>
                  <a:srgbClr val="FFFFFF"/>
                </a:solidFill>
                <a:latin typeface="Times New Roman"/>
                <a:cs typeface="Times New Roman"/>
              </a:rPr>
              <a:t> </a:t>
            </a:r>
            <a:r>
              <a:rPr spc="-45" dirty="0">
                <a:solidFill>
                  <a:srgbClr val="FFFFFF"/>
                </a:solidFill>
                <a:latin typeface="Times New Roman"/>
                <a:cs typeface="Times New Roman"/>
              </a:rPr>
              <a:t>complex	</a:t>
            </a:r>
            <a:r>
              <a:rPr spc="-35" dirty="0">
                <a:solidFill>
                  <a:srgbClr val="FFFFFF"/>
                </a:solidFill>
                <a:latin typeface="Times New Roman"/>
                <a:cs typeface="Times New Roman"/>
              </a:rPr>
              <a:t>equation</a:t>
            </a:r>
            <a:r>
              <a:rPr spc="370" dirty="0">
                <a:solidFill>
                  <a:srgbClr val="FFFFFF"/>
                </a:solidFill>
                <a:latin typeface="Times New Roman"/>
                <a:cs typeface="Times New Roman"/>
              </a:rPr>
              <a:t> </a:t>
            </a:r>
            <a:r>
              <a:rPr spc="-40" dirty="0">
                <a:solidFill>
                  <a:srgbClr val="FFFFFF"/>
                </a:solidFill>
                <a:latin typeface="Times New Roman"/>
                <a:cs typeface="Times New Roman"/>
              </a:rPr>
              <a:t>has?</a:t>
            </a:r>
            <a:endParaRPr>
              <a:solidFill>
                <a:srgbClr val="FFFFFF"/>
              </a:solidFill>
              <a:latin typeface="Times New Roman"/>
              <a:cs typeface="Times New Roman"/>
            </a:endParaRPr>
          </a:p>
          <a:p>
            <a:pPr marL="12700" marR="5080">
              <a:lnSpc>
                <a:spcPct val="106700"/>
              </a:lnSpc>
              <a:spcBef>
                <a:spcPts val="120"/>
              </a:spcBef>
              <a:tabLst>
                <a:tab pos="486409" algn="l"/>
                <a:tab pos="4469130" algn="l"/>
              </a:tabLst>
            </a:pPr>
            <a:r>
              <a:rPr spc="-5" dirty="0">
                <a:solidFill>
                  <a:srgbClr val="FFFFFF"/>
                </a:solidFill>
                <a:latin typeface="Times New Roman"/>
                <a:cs typeface="Times New Roman"/>
              </a:rPr>
              <a:t>Of	</a:t>
            </a:r>
            <a:r>
              <a:rPr spc="-55" dirty="0">
                <a:solidFill>
                  <a:srgbClr val="FFFFFF"/>
                </a:solidFill>
                <a:latin typeface="Times New Roman"/>
                <a:cs typeface="Times New Roman"/>
              </a:rPr>
              <a:t>course</a:t>
            </a:r>
            <a:r>
              <a:rPr spc="-95" dirty="0">
                <a:solidFill>
                  <a:srgbClr val="FFFFFF"/>
                </a:solidFill>
                <a:latin typeface="Times New Roman"/>
                <a:cs typeface="Times New Roman"/>
              </a:rPr>
              <a:t> </a:t>
            </a:r>
            <a:r>
              <a:rPr spc="-45" dirty="0">
                <a:solidFill>
                  <a:srgbClr val="FFFFFF"/>
                </a:solidFill>
                <a:latin typeface="Times New Roman"/>
                <a:cs typeface="Times New Roman"/>
              </a:rPr>
              <a:t>two</a:t>
            </a:r>
            <a:r>
              <a:rPr spc="-90" dirty="0">
                <a:solidFill>
                  <a:srgbClr val="FFFFFF"/>
                </a:solidFill>
                <a:latin typeface="Times New Roman"/>
                <a:cs typeface="Times New Roman"/>
              </a:rPr>
              <a:t> </a:t>
            </a:r>
            <a:r>
              <a:rPr i="1" spc="-5" dirty="0">
                <a:solidFill>
                  <a:srgbClr val="FFFFFF"/>
                </a:solidFill>
                <a:latin typeface="Times New Roman"/>
                <a:cs typeface="Times New Roman"/>
              </a:rPr>
              <a:t>z</a:t>
            </a:r>
            <a:r>
              <a:rPr i="1" spc="-90" dirty="0">
                <a:solidFill>
                  <a:srgbClr val="FFFFFF"/>
                </a:solidFill>
                <a:latin typeface="Times New Roman"/>
                <a:cs typeface="Times New Roman"/>
              </a:rPr>
              <a:t> </a:t>
            </a:r>
            <a:r>
              <a:rPr dirty="0">
                <a:solidFill>
                  <a:srgbClr val="FFFFFF"/>
                </a:solidFill>
                <a:latin typeface="Times New Roman"/>
                <a:cs typeface="Times New Roman"/>
              </a:rPr>
              <a:t>=</a:t>
            </a:r>
            <a:r>
              <a:rPr spc="245" dirty="0">
                <a:solidFill>
                  <a:srgbClr val="FFFFFF"/>
                </a:solidFill>
                <a:latin typeface="Times New Roman"/>
                <a:cs typeface="Times New Roman"/>
              </a:rPr>
              <a:t> </a:t>
            </a:r>
            <a:r>
              <a:rPr spc="-50" dirty="0">
                <a:solidFill>
                  <a:srgbClr val="FFFFFF"/>
                </a:solidFill>
                <a:latin typeface="Verdana"/>
                <a:cs typeface="Verdana"/>
              </a:rPr>
              <a:t>±</a:t>
            </a:r>
            <a:r>
              <a:rPr spc="-50" dirty="0">
                <a:solidFill>
                  <a:srgbClr val="FFFFFF"/>
                </a:solidFill>
                <a:latin typeface="Times New Roman"/>
                <a:cs typeface="Times New Roman"/>
              </a:rPr>
              <a:t>1,</a:t>
            </a:r>
            <a:r>
              <a:rPr spc="-65" dirty="0">
                <a:solidFill>
                  <a:srgbClr val="FFFFFF"/>
                </a:solidFill>
                <a:latin typeface="Times New Roman"/>
                <a:cs typeface="Times New Roman"/>
              </a:rPr>
              <a:t> </a:t>
            </a:r>
            <a:r>
              <a:rPr spc="-45" dirty="0">
                <a:solidFill>
                  <a:srgbClr val="FFFFFF"/>
                </a:solidFill>
                <a:latin typeface="Times New Roman"/>
                <a:cs typeface="Times New Roman"/>
              </a:rPr>
              <a:t>two</a:t>
            </a:r>
            <a:r>
              <a:rPr spc="-105" dirty="0">
                <a:solidFill>
                  <a:srgbClr val="FFFFFF"/>
                </a:solidFill>
                <a:latin typeface="Times New Roman"/>
                <a:cs typeface="Times New Roman"/>
              </a:rPr>
              <a:t> </a:t>
            </a:r>
            <a:r>
              <a:rPr spc="-35" dirty="0">
                <a:solidFill>
                  <a:srgbClr val="FFFFFF"/>
                </a:solidFill>
                <a:latin typeface="Times New Roman"/>
                <a:cs typeface="Times New Roman"/>
              </a:rPr>
              <a:t>points</a:t>
            </a:r>
            <a:r>
              <a:rPr spc="-45" dirty="0">
                <a:solidFill>
                  <a:srgbClr val="FFFFFF"/>
                </a:solidFill>
                <a:latin typeface="Times New Roman"/>
                <a:cs typeface="Times New Roman"/>
              </a:rPr>
              <a:t> </a:t>
            </a:r>
            <a:r>
              <a:rPr spc="-30" dirty="0">
                <a:solidFill>
                  <a:srgbClr val="FFFFFF"/>
                </a:solidFill>
                <a:latin typeface="Times New Roman"/>
                <a:cs typeface="Times New Roman"/>
              </a:rPr>
              <a:t>on</a:t>
            </a:r>
            <a:r>
              <a:rPr spc="-105" dirty="0">
                <a:solidFill>
                  <a:srgbClr val="FFFFFF"/>
                </a:solidFill>
                <a:latin typeface="Times New Roman"/>
                <a:cs typeface="Times New Roman"/>
              </a:rPr>
              <a:t> </a:t>
            </a:r>
            <a:r>
              <a:rPr spc="-25" dirty="0">
                <a:solidFill>
                  <a:srgbClr val="FFFFFF"/>
                </a:solidFill>
                <a:latin typeface="Times New Roman"/>
                <a:cs typeface="Times New Roman"/>
              </a:rPr>
              <a:t>the</a:t>
            </a:r>
            <a:r>
              <a:rPr spc="-85" dirty="0">
                <a:solidFill>
                  <a:srgbClr val="FFFFFF"/>
                </a:solidFill>
                <a:latin typeface="Times New Roman"/>
                <a:cs typeface="Times New Roman"/>
              </a:rPr>
              <a:t> </a:t>
            </a:r>
            <a:r>
              <a:rPr spc="-45" dirty="0">
                <a:solidFill>
                  <a:srgbClr val="FFFFFF"/>
                </a:solidFill>
                <a:latin typeface="Times New Roman"/>
                <a:cs typeface="Times New Roman"/>
              </a:rPr>
              <a:t>complex</a:t>
            </a:r>
            <a:r>
              <a:rPr spc="-80" dirty="0">
                <a:solidFill>
                  <a:srgbClr val="FFFFFF"/>
                </a:solidFill>
                <a:latin typeface="Times New Roman"/>
                <a:cs typeface="Times New Roman"/>
              </a:rPr>
              <a:t> </a:t>
            </a:r>
            <a:r>
              <a:rPr spc="-45" dirty="0">
                <a:solidFill>
                  <a:srgbClr val="FFFFFF"/>
                </a:solidFill>
                <a:latin typeface="Times New Roman"/>
                <a:cs typeface="Times New Roman"/>
              </a:rPr>
              <a:t>plane.</a:t>
            </a:r>
            <a:r>
              <a:rPr spc="-95" dirty="0">
                <a:solidFill>
                  <a:srgbClr val="FFFFFF"/>
                </a:solidFill>
                <a:latin typeface="Times New Roman"/>
                <a:cs typeface="Times New Roman"/>
              </a:rPr>
              <a:t> </a:t>
            </a:r>
            <a:r>
              <a:rPr spc="-30" dirty="0">
                <a:solidFill>
                  <a:srgbClr val="FFFFFF"/>
                </a:solidFill>
                <a:latin typeface="Times New Roman"/>
                <a:cs typeface="Times New Roman"/>
              </a:rPr>
              <a:t>If</a:t>
            </a:r>
            <a:r>
              <a:rPr spc="-125" dirty="0">
                <a:solidFill>
                  <a:srgbClr val="FFFFFF"/>
                </a:solidFill>
                <a:latin typeface="Times New Roman"/>
                <a:cs typeface="Times New Roman"/>
              </a:rPr>
              <a:t> </a:t>
            </a:r>
            <a:r>
              <a:rPr spc="-25" dirty="0">
                <a:solidFill>
                  <a:srgbClr val="FFFFFF"/>
                </a:solidFill>
                <a:latin typeface="Times New Roman"/>
                <a:cs typeface="Times New Roman"/>
              </a:rPr>
              <a:t>the</a:t>
            </a:r>
            <a:r>
              <a:rPr spc="-100" dirty="0">
                <a:solidFill>
                  <a:srgbClr val="FFFFFF"/>
                </a:solidFill>
                <a:latin typeface="Times New Roman"/>
                <a:cs typeface="Times New Roman"/>
              </a:rPr>
              <a:t> </a:t>
            </a:r>
            <a:r>
              <a:rPr spc="-65" dirty="0">
                <a:solidFill>
                  <a:srgbClr val="FFFFFF"/>
                </a:solidFill>
                <a:latin typeface="Times New Roman"/>
                <a:cs typeface="Times New Roman"/>
              </a:rPr>
              <a:t>answers</a:t>
            </a:r>
            <a:r>
              <a:rPr spc="-125" dirty="0">
                <a:solidFill>
                  <a:srgbClr val="FFFFFF"/>
                </a:solidFill>
                <a:latin typeface="Times New Roman"/>
                <a:cs typeface="Times New Roman"/>
              </a:rPr>
              <a:t> </a:t>
            </a:r>
            <a:r>
              <a:rPr spc="-50" dirty="0">
                <a:solidFill>
                  <a:srgbClr val="FFFFFF"/>
                </a:solidFill>
                <a:latin typeface="Times New Roman"/>
                <a:cs typeface="Times New Roman"/>
              </a:rPr>
              <a:t>are</a:t>
            </a:r>
            <a:r>
              <a:rPr spc="-155" dirty="0">
                <a:solidFill>
                  <a:srgbClr val="FFFFFF"/>
                </a:solidFill>
                <a:latin typeface="Times New Roman"/>
                <a:cs typeface="Times New Roman"/>
              </a:rPr>
              <a:t> </a:t>
            </a:r>
            <a:r>
              <a:rPr spc="-60" dirty="0">
                <a:solidFill>
                  <a:srgbClr val="FFFFFF"/>
                </a:solidFill>
                <a:latin typeface="Times New Roman"/>
                <a:cs typeface="Times New Roman"/>
              </a:rPr>
              <a:t>same</a:t>
            </a:r>
            <a:r>
              <a:rPr spc="-110" dirty="0">
                <a:solidFill>
                  <a:srgbClr val="FFFFFF"/>
                </a:solidFill>
                <a:latin typeface="Times New Roman"/>
                <a:cs typeface="Times New Roman"/>
              </a:rPr>
              <a:t> </a:t>
            </a:r>
            <a:r>
              <a:rPr spc="-40" dirty="0">
                <a:solidFill>
                  <a:srgbClr val="FFFFFF"/>
                </a:solidFill>
                <a:latin typeface="Times New Roman"/>
                <a:cs typeface="Times New Roman"/>
              </a:rPr>
              <a:t>then  </a:t>
            </a:r>
            <a:r>
              <a:rPr spc="-35" dirty="0">
                <a:solidFill>
                  <a:srgbClr val="FFFFFF"/>
                </a:solidFill>
                <a:latin typeface="Times New Roman"/>
                <a:cs typeface="Times New Roman"/>
              </a:rPr>
              <a:t>we might </a:t>
            </a:r>
            <a:r>
              <a:rPr spc="-45" dirty="0">
                <a:solidFill>
                  <a:srgbClr val="FFFFFF"/>
                </a:solidFill>
                <a:latin typeface="Times New Roman"/>
                <a:cs typeface="Times New Roman"/>
              </a:rPr>
              <a:t>believe </a:t>
            </a:r>
            <a:r>
              <a:rPr spc="-10" dirty="0">
                <a:solidFill>
                  <a:srgbClr val="FFFFFF"/>
                </a:solidFill>
                <a:latin typeface="Times New Roman"/>
                <a:cs typeface="Times New Roman"/>
              </a:rPr>
              <a:t>that</a:t>
            </a:r>
            <a:r>
              <a:rPr spc="-200" dirty="0">
                <a:solidFill>
                  <a:srgbClr val="FFFFFF"/>
                </a:solidFill>
                <a:latin typeface="Times New Roman"/>
                <a:cs typeface="Times New Roman"/>
              </a:rPr>
              <a:t> </a:t>
            </a:r>
            <a:r>
              <a:rPr spc="-20" dirty="0">
                <a:solidFill>
                  <a:srgbClr val="FFFFFF"/>
                </a:solidFill>
                <a:latin typeface="Times New Roman"/>
                <a:cs typeface="Times New Roman"/>
              </a:rPr>
              <a:t>both</a:t>
            </a:r>
            <a:r>
              <a:rPr spc="-50" dirty="0">
                <a:solidFill>
                  <a:srgbClr val="FFFFFF"/>
                </a:solidFill>
                <a:latin typeface="Times New Roman"/>
                <a:cs typeface="Times New Roman"/>
              </a:rPr>
              <a:t> </a:t>
            </a:r>
            <a:r>
              <a:rPr spc="-45" dirty="0">
                <a:solidFill>
                  <a:srgbClr val="FFFFFF"/>
                </a:solidFill>
                <a:latin typeface="Times New Roman"/>
                <a:cs typeface="Times New Roman"/>
              </a:rPr>
              <a:t>equations	</a:t>
            </a:r>
            <a:r>
              <a:rPr spc="-50" dirty="0">
                <a:solidFill>
                  <a:srgbClr val="FFFFFF"/>
                </a:solidFill>
                <a:latin typeface="Times New Roman"/>
                <a:cs typeface="Times New Roman"/>
              </a:rPr>
              <a:t>are </a:t>
            </a:r>
            <a:r>
              <a:rPr spc="-60" dirty="0">
                <a:solidFill>
                  <a:srgbClr val="FFFFFF"/>
                </a:solidFill>
                <a:latin typeface="Times New Roman"/>
                <a:cs typeface="Times New Roman"/>
              </a:rPr>
              <a:t>same </a:t>
            </a:r>
            <a:r>
              <a:rPr spc="-15" dirty="0">
                <a:solidFill>
                  <a:srgbClr val="FFFFFF"/>
                </a:solidFill>
                <a:latin typeface="Times New Roman"/>
                <a:cs typeface="Times New Roman"/>
              </a:rPr>
              <a:t>!!!. </a:t>
            </a:r>
            <a:r>
              <a:rPr spc="-25" dirty="0">
                <a:solidFill>
                  <a:srgbClr val="FFFFFF"/>
                </a:solidFill>
                <a:latin typeface="Times New Roman"/>
                <a:cs typeface="Times New Roman"/>
              </a:rPr>
              <a:t>It </a:t>
            </a:r>
            <a:r>
              <a:rPr spc="-20" dirty="0">
                <a:solidFill>
                  <a:srgbClr val="FFFFFF"/>
                </a:solidFill>
                <a:latin typeface="Times New Roman"/>
                <a:cs typeface="Times New Roman"/>
              </a:rPr>
              <a:t>is </a:t>
            </a:r>
            <a:r>
              <a:rPr spc="-35" dirty="0">
                <a:solidFill>
                  <a:srgbClr val="FFFFFF"/>
                </a:solidFill>
                <a:latin typeface="Times New Roman"/>
                <a:cs typeface="Times New Roman"/>
              </a:rPr>
              <a:t>certainly </a:t>
            </a:r>
            <a:r>
              <a:rPr i="1" spc="-40" dirty="0">
                <a:solidFill>
                  <a:srgbClr val="00ADEE"/>
                </a:solidFill>
                <a:latin typeface="Times New Roman"/>
                <a:cs typeface="Times New Roman"/>
              </a:rPr>
              <a:t>not</a:t>
            </a:r>
            <a:r>
              <a:rPr i="1" spc="-225" dirty="0">
                <a:solidFill>
                  <a:srgbClr val="00ADEE"/>
                </a:solidFill>
                <a:latin typeface="Times New Roman"/>
                <a:cs typeface="Times New Roman"/>
              </a:rPr>
              <a:t> </a:t>
            </a:r>
            <a:r>
              <a:rPr spc="-30" dirty="0">
                <a:solidFill>
                  <a:srgbClr val="FFFFFF"/>
                </a:solidFill>
                <a:latin typeface="Times New Roman"/>
                <a:cs typeface="Times New Roman"/>
              </a:rPr>
              <a:t>true.</a:t>
            </a:r>
            <a:endParaRPr>
              <a:solidFill>
                <a:srgbClr val="FFFFFF"/>
              </a:solidFill>
              <a:latin typeface="Times New Roman"/>
              <a:cs typeface="Times New Roman"/>
            </a:endParaRPr>
          </a:p>
          <a:p>
            <a:pPr marL="12700">
              <a:spcBef>
                <a:spcPts val="505"/>
              </a:spcBef>
            </a:pPr>
            <a:r>
              <a:rPr spc="-20" dirty="0">
                <a:solidFill>
                  <a:srgbClr val="FFFFFF"/>
                </a:solidFill>
                <a:latin typeface="Times New Roman"/>
                <a:cs typeface="Times New Roman"/>
              </a:rPr>
              <a:t>The</a:t>
            </a:r>
            <a:r>
              <a:rPr spc="-35" dirty="0">
                <a:solidFill>
                  <a:srgbClr val="FFFFFF"/>
                </a:solidFill>
                <a:latin typeface="Times New Roman"/>
                <a:cs typeface="Times New Roman"/>
              </a:rPr>
              <a:t> </a:t>
            </a:r>
            <a:r>
              <a:rPr spc="-40" dirty="0">
                <a:solidFill>
                  <a:srgbClr val="FFFFFF"/>
                </a:solidFill>
                <a:latin typeface="Times New Roman"/>
                <a:cs typeface="Times New Roman"/>
              </a:rPr>
              <a:t>beauty</a:t>
            </a:r>
            <a:r>
              <a:rPr spc="-105" dirty="0">
                <a:solidFill>
                  <a:srgbClr val="FFFFFF"/>
                </a:solidFill>
                <a:latin typeface="Times New Roman"/>
                <a:cs typeface="Times New Roman"/>
              </a:rPr>
              <a:t> </a:t>
            </a:r>
            <a:r>
              <a:rPr spc="-20" dirty="0">
                <a:solidFill>
                  <a:srgbClr val="FFFFFF"/>
                </a:solidFill>
                <a:latin typeface="Times New Roman"/>
                <a:cs typeface="Times New Roman"/>
              </a:rPr>
              <a:t>of</a:t>
            </a:r>
            <a:r>
              <a:rPr spc="-65" dirty="0">
                <a:solidFill>
                  <a:srgbClr val="FFFFFF"/>
                </a:solidFill>
                <a:latin typeface="Times New Roman"/>
                <a:cs typeface="Times New Roman"/>
              </a:rPr>
              <a:t> </a:t>
            </a:r>
            <a:r>
              <a:rPr spc="-55" dirty="0">
                <a:solidFill>
                  <a:srgbClr val="FFFFFF"/>
                </a:solidFill>
                <a:latin typeface="Times New Roman"/>
                <a:cs typeface="Times New Roman"/>
              </a:rPr>
              <a:t>second</a:t>
            </a:r>
            <a:r>
              <a:rPr spc="-140" dirty="0">
                <a:solidFill>
                  <a:srgbClr val="FFFFFF"/>
                </a:solidFill>
                <a:latin typeface="Times New Roman"/>
                <a:cs typeface="Times New Roman"/>
              </a:rPr>
              <a:t> </a:t>
            </a:r>
            <a:r>
              <a:rPr spc="-35" dirty="0">
                <a:solidFill>
                  <a:srgbClr val="FFFFFF"/>
                </a:solidFill>
                <a:latin typeface="Times New Roman"/>
                <a:cs typeface="Times New Roman"/>
              </a:rPr>
              <a:t>equation</a:t>
            </a:r>
            <a:r>
              <a:rPr spc="-130" dirty="0">
                <a:solidFill>
                  <a:srgbClr val="FFFFFF"/>
                </a:solidFill>
                <a:latin typeface="Times New Roman"/>
                <a:cs typeface="Times New Roman"/>
              </a:rPr>
              <a:t> </a:t>
            </a:r>
            <a:r>
              <a:rPr spc="-35" dirty="0">
                <a:solidFill>
                  <a:srgbClr val="FFFFFF"/>
                </a:solidFill>
                <a:latin typeface="Times New Roman"/>
                <a:cs typeface="Times New Roman"/>
              </a:rPr>
              <a:t>can</a:t>
            </a:r>
            <a:r>
              <a:rPr spc="-85" dirty="0">
                <a:solidFill>
                  <a:srgbClr val="FFFFFF"/>
                </a:solidFill>
                <a:latin typeface="Times New Roman"/>
                <a:cs typeface="Times New Roman"/>
              </a:rPr>
              <a:t> </a:t>
            </a:r>
            <a:r>
              <a:rPr spc="-30" dirty="0">
                <a:solidFill>
                  <a:srgbClr val="FFFFFF"/>
                </a:solidFill>
                <a:latin typeface="Times New Roman"/>
                <a:cs typeface="Times New Roman"/>
              </a:rPr>
              <a:t>only</a:t>
            </a:r>
            <a:r>
              <a:rPr spc="-85" dirty="0">
                <a:solidFill>
                  <a:srgbClr val="FFFFFF"/>
                </a:solidFill>
                <a:latin typeface="Times New Roman"/>
                <a:cs typeface="Times New Roman"/>
              </a:rPr>
              <a:t> </a:t>
            </a:r>
            <a:r>
              <a:rPr spc="-35" dirty="0">
                <a:solidFill>
                  <a:srgbClr val="FFFFFF"/>
                </a:solidFill>
                <a:latin typeface="Times New Roman"/>
                <a:cs typeface="Times New Roman"/>
              </a:rPr>
              <a:t>be</a:t>
            </a:r>
            <a:r>
              <a:rPr spc="-110" dirty="0">
                <a:solidFill>
                  <a:srgbClr val="FFFFFF"/>
                </a:solidFill>
                <a:latin typeface="Times New Roman"/>
                <a:cs typeface="Times New Roman"/>
              </a:rPr>
              <a:t> </a:t>
            </a:r>
            <a:r>
              <a:rPr spc="-65" dirty="0">
                <a:solidFill>
                  <a:srgbClr val="FFFFFF"/>
                </a:solidFill>
                <a:latin typeface="Times New Roman"/>
                <a:cs typeface="Times New Roman"/>
              </a:rPr>
              <a:t>seen</a:t>
            </a:r>
            <a:r>
              <a:rPr spc="-160" dirty="0">
                <a:solidFill>
                  <a:srgbClr val="FFFFFF"/>
                </a:solidFill>
                <a:latin typeface="Times New Roman"/>
                <a:cs typeface="Times New Roman"/>
              </a:rPr>
              <a:t> </a:t>
            </a:r>
            <a:r>
              <a:rPr dirty="0">
                <a:solidFill>
                  <a:srgbClr val="FFFFFF"/>
                </a:solidFill>
                <a:latin typeface="Times New Roman"/>
                <a:cs typeface="Times New Roman"/>
              </a:rPr>
              <a:t>if</a:t>
            </a:r>
            <a:r>
              <a:rPr spc="-25" dirty="0">
                <a:solidFill>
                  <a:srgbClr val="FFFFFF"/>
                </a:solidFill>
                <a:latin typeface="Times New Roman"/>
                <a:cs typeface="Times New Roman"/>
              </a:rPr>
              <a:t> </a:t>
            </a:r>
            <a:r>
              <a:rPr spc="-60" dirty="0">
                <a:solidFill>
                  <a:srgbClr val="FFFFFF"/>
                </a:solidFill>
                <a:latin typeface="Times New Roman"/>
                <a:cs typeface="Times New Roman"/>
              </a:rPr>
              <a:t>we</a:t>
            </a:r>
            <a:r>
              <a:rPr spc="-190" dirty="0">
                <a:solidFill>
                  <a:srgbClr val="FFFFFF"/>
                </a:solidFill>
                <a:latin typeface="Times New Roman"/>
                <a:cs typeface="Times New Roman"/>
              </a:rPr>
              <a:t> </a:t>
            </a:r>
            <a:r>
              <a:rPr spc="-35" dirty="0">
                <a:solidFill>
                  <a:srgbClr val="FFFFFF"/>
                </a:solidFill>
                <a:latin typeface="Times New Roman"/>
                <a:cs typeface="Times New Roman"/>
              </a:rPr>
              <a:t>substitute</a:t>
            </a:r>
            <a:r>
              <a:rPr spc="-114" dirty="0">
                <a:solidFill>
                  <a:srgbClr val="FFFFFF"/>
                </a:solidFill>
                <a:latin typeface="Times New Roman"/>
                <a:cs typeface="Times New Roman"/>
              </a:rPr>
              <a:t> </a:t>
            </a:r>
            <a:r>
              <a:rPr i="1" dirty="0">
                <a:solidFill>
                  <a:srgbClr val="FFFFFF"/>
                </a:solidFill>
                <a:latin typeface="Times New Roman"/>
                <a:cs typeface="Times New Roman"/>
              </a:rPr>
              <a:t>z</a:t>
            </a:r>
            <a:r>
              <a:rPr i="1" spc="-90" dirty="0">
                <a:solidFill>
                  <a:srgbClr val="FFFFFF"/>
                </a:solidFill>
                <a:latin typeface="Times New Roman"/>
                <a:cs typeface="Times New Roman"/>
              </a:rPr>
              <a:t> </a:t>
            </a:r>
            <a:r>
              <a:rPr dirty="0">
                <a:solidFill>
                  <a:srgbClr val="FFFFFF"/>
                </a:solidFill>
                <a:latin typeface="Times New Roman"/>
                <a:cs typeface="Times New Roman"/>
              </a:rPr>
              <a:t>=</a:t>
            </a:r>
            <a:r>
              <a:rPr spc="85" dirty="0">
                <a:solidFill>
                  <a:srgbClr val="FFFFFF"/>
                </a:solidFill>
                <a:latin typeface="Times New Roman"/>
                <a:cs typeface="Times New Roman"/>
              </a:rPr>
              <a:t> </a:t>
            </a:r>
            <a:r>
              <a:rPr i="1" dirty="0">
                <a:solidFill>
                  <a:srgbClr val="FFFFFF"/>
                </a:solidFill>
                <a:latin typeface="Times New Roman"/>
                <a:cs typeface="Times New Roman"/>
              </a:rPr>
              <a:t>x</a:t>
            </a:r>
            <a:r>
              <a:rPr i="1" spc="-105" dirty="0">
                <a:solidFill>
                  <a:srgbClr val="FFFFFF"/>
                </a:solidFill>
                <a:latin typeface="Times New Roman"/>
                <a:cs typeface="Times New Roman"/>
              </a:rPr>
              <a:t> </a:t>
            </a:r>
            <a:r>
              <a:rPr dirty="0">
                <a:solidFill>
                  <a:srgbClr val="FFFFFF"/>
                </a:solidFill>
                <a:latin typeface="Times New Roman"/>
                <a:cs typeface="Times New Roman"/>
              </a:rPr>
              <a:t>+</a:t>
            </a:r>
            <a:r>
              <a:rPr spc="85" dirty="0">
                <a:solidFill>
                  <a:srgbClr val="FFFFFF"/>
                </a:solidFill>
                <a:latin typeface="Times New Roman"/>
                <a:cs typeface="Times New Roman"/>
              </a:rPr>
              <a:t> </a:t>
            </a:r>
            <a:r>
              <a:rPr i="1" spc="-30" dirty="0">
                <a:solidFill>
                  <a:srgbClr val="FFFFFF"/>
                </a:solidFill>
                <a:latin typeface="Times New Roman"/>
                <a:cs typeface="Times New Roman"/>
              </a:rPr>
              <a:t>iy</a:t>
            </a:r>
            <a:r>
              <a:rPr i="1" spc="-260" dirty="0">
                <a:solidFill>
                  <a:srgbClr val="FFFFFF"/>
                </a:solidFill>
                <a:latin typeface="Times New Roman"/>
                <a:cs typeface="Times New Roman"/>
              </a:rPr>
              <a:t> </a:t>
            </a:r>
            <a:r>
              <a:rPr i="1" dirty="0">
                <a:solidFill>
                  <a:srgbClr val="FFFFFF"/>
                </a:solidFill>
                <a:latin typeface="Times New Roman"/>
                <a:cs typeface="Times New Roman"/>
              </a:rPr>
              <a:t>,</a:t>
            </a:r>
            <a:r>
              <a:rPr i="1" spc="300" dirty="0">
                <a:solidFill>
                  <a:srgbClr val="FFFFFF"/>
                </a:solidFill>
                <a:latin typeface="Times New Roman"/>
                <a:cs typeface="Times New Roman"/>
              </a:rPr>
              <a:t> </a:t>
            </a:r>
            <a:r>
              <a:rPr spc="-20" dirty="0">
                <a:solidFill>
                  <a:srgbClr val="FFFFFF"/>
                </a:solidFill>
                <a:latin typeface="Times New Roman"/>
                <a:cs typeface="Times New Roman"/>
              </a:rPr>
              <a:t>into</a:t>
            </a:r>
            <a:r>
              <a:rPr spc="-55" dirty="0">
                <a:solidFill>
                  <a:srgbClr val="FFFFFF"/>
                </a:solidFill>
                <a:latin typeface="Times New Roman"/>
                <a:cs typeface="Times New Roman"/>
              </a:rPr>
              <a:t> </a:t>
            </a:r>
            <a:r>
              <a:rPr spc="-25" dirty="0">
                <a:solidFill>
                  <a:srgbClr val="FFFFFF"/>
                </a:solidFill>
                <a:latin typeface="Times New Roman"/>
                <a:cs typeface="Times New Roman"/>
              </a:rPr>
              <a:t>the</a:t>
            </a:r>
            <a:endParaRPr>
              <a:solidFill>
                <a:srgbClr val="FFFFFF"/>
              </a:solidFill>
              <a:latin typeface="Times New Roman"/>
              <a:cs typeface="Times New Roman"/>
            </a:endParaRPr>
          </a:p>
          <a:p>
            <a:pPr marL="12700">
              <a:lnSpc>
                <a:spcPts val="2385"/>
              </a:lnSpc>
            </a:pPr>
            <a:r>
              <a:rPr spc="-40" dirty="0">
                <a:solidFill>
                  <a:srgbClr val="FFFFFF"/>
                </a:solidFill>
                <a:latin typeface="Times New Roman"/>
                <a:cs typeface="Times New Roman"/>
              </a:rPr>
              <a:t>equation,</a:t>
            </a:r>
            <a:r>
              <a:rPr spc="-125" dirty="0">
                <a:solidFill>
                  <a:srgbClr val="FFFFFF"/>
                </a:solidFill>
                <a:latin typeface="Times New Roman"/>
                <a:cs typeface="Times New Roman"/>
              </a:rPr>
              <a:t> </a:t>
            </a:r>
            <a:r>
              <a:rPr spc="-30" dirty="0">
                <a:solidFill>
                  <a:srgbClr val="FFFFFF"/>
                </a:solidFill>
                <a:latin typeface="Times New Roman"/>
                <a:cs typeface="Times New Roman"/>
              </a:rPr>
              <a:t>i.e,</a:t>
            </a:r>
            <a:endParaRPr>
              <a:solidFill>
                <a:srgbClr val="FFFFFF"/>
              </a:solidFill>
              <a:latin typeface="Times New Roman"/>
              <a:cs typeface="Times New Roman"/>
            </a:endParaRPr>
          </a:p>
          <a:p>
            <a:pPr marL="2407920">
              <a:lnSpc>
                <a:spcPts val="2385"/>
              </a:lnSpc>
            </a:pPr>
            <a:r>
              <a:rPr spc="-10" dirty="0">
                <a:solidFill>
                  <a:srgbClr val="FFFFFF"/>
                </a:solidFill>
                <a:latin typeface="Times New Roman"/>
                <a:cs typeface="Times New Roman"/>
              </a:rPr>
              <a:t>(</a:t>
            </a:r>
            <a:r>
              <a:rPr i="1" spc="-10" dirty="0">
                <a:solidFill>
                  <a:srgbClr val="FFFFFF"/>
                </a:solidFill>
                <a:latin typeface="Times New Roman"/>
                <a:cs typeface="Times New Roman"/>
              </a:rPr>
              <a:t>x</a:t>
            </a:r>
            <a:r>
              <a:rPr i="1" spc="-40" dirty="0">
                <a:solidFill>
                  <a:srgbClr val="FFFFFF"/>
                </a:solidFill>
                <a:latin typeface="Times New Roman"/>
                <a:cs typeface="Times New Roman"/>
              </a:rPr>
              <a:t> </a:t>
            </a:r>
            <a:r>
              <a:rPr dirty="0">
                <a:solidFill>
                  <a:srgbClr val="FFFFFF"/>
                </a:solidFill>
                <a:latin typeface="Times New Roman"/>
                <a:cs typeface="Times New Roman"/>
              </a:rPr>
              <a:t>+</a:t>
            </a:r>
            <a:r>
              <a:rPr spc="-60" dirty="0">
                <a:solidFill>
                  <a:srgbClr val="FFFFFF"/>
                </a:solidFill>
                <a:latin typeface="Times New Roman"/>
                <a:cs typeface="Times New Roman"/>
              </a:rPr>
              <a:t> </a:t>
            </a:r>
            <a:r>
              <a:rPr i="1" spc="-30" dirty="0">
                <a:solidFill>
                  <a:srgbClr val="FFFFFF"/>
                </a:solidFill>
                <a:latin typeface="Times New Roman"/>
                <a:cs typeface="Times New Roman"/>
              </a:rPr>
              <a:t>iy</a:t>
            </a:r>
            <a:r>
              <a:rPr i="1" spc="-300" dirty="0">
                <a:solidFill>
                  <a:srgbClr val="FFFFFF"/>
                </a:solidFill>
                <a:latin typeface="Times New Roman"/>
                <a:cs typeface="Times New Roman"/>
              </a:rPr>
              <a:t> </a:t>
            </a:r>
            <a:r>
              <a:rPr spc="-25" dirty="0">
                <a:solidFill>
                  <a:srgbClr val="FFFFFF"/>
                </a:solidFill>
                <a:latin typeface="Times New Roman"/>
                <a:cs typeface="Times New Roman"/>
              </a:rPr>
              <a:t>)</a:t>
            </a:r>
            <a:r>
              <a:rPr spc="-37" baseline="26041" dirty="0">
                <a:solidFill>
                  <a:srgbClr val="FFFFFF"/>
                </a:solidFill>
                <a:latin typeface="Times New Roman"/>
                <a:cs typeface="Times New Roman"/>
              </a:rPr>
              <a:t>2</a:t>
            </a:r>
            <a:r>
              <a:rPr spc="-52" baseline="26041" dirty="0">
                <a:solidFill>
                  <a:srgbClr val="FFFFFF"/>
                </a:solidFill>
                <a:latin typeface="Times New Roman"/>
                <a:cs typeface="Times New Roman"/>
              </a:rPr>
              <a:t> </a:t>
            </a:r>
            <a:r>
              <a:rPr dirty="0">
                <a:solidFill>
                  <a:srgbClr val="FFFFFF"/>
                </a:solidFill>
                <a:latin typeface="Times New Roman"/>
                <a:cs typeface="Times New Roman"/>
              </a:rPr>
              <a:t>−</a:t>
            </a:r>
            <a:r>
              <a:rPr spc="-145" dirty="0">
                <a:solidFill>
                  <a:srgbClr val="FFFFFF"/>
                </a:solidFill>
                <a:latin typeface="Times New Roman"/>
                <a:cs typeface="Times New Roman"/>
              </a:rPr>
              <a:t> </a:t>
            </a:r>
            <a:r>
              <a:rPr dirty="0">
                <a:solidFill>
                  <a:srgbClr val="FFFFFF"/>
                </a:solidFill>
                <a:latin typeface="Times New Roman"/>
                <a:cs typeface="Times New Roman"/>
              </a:rPr>
              <a:t>1</a:t>
            </a:r>
            <a:r>
              <a:rPr spc="-110" dirty="0">
                <a:solidFill>
                  <a:srgbClr val="FFFFFF"/>
                </a:solidFill>
                <a:latin typeface="Times New Roman"/>
                <a:cs typeface="Times New Roman"/>
              </a:rPr>
              <a:t> </a:t>
            </a:r>
            <a:r>
              <a:rPr dirty="0">
                <a:solidFill>
                  <a:srgbClr val="FFFFFF"/>
                </a:solidFill>
                <a:latin typeface="Times New Roman"/>
                <a:cs typeface="Times New Roman"/>
              </a:rPr>
              <a:t>= 0</a:t>
            </a:r>
            <a:endParaRPr>
              <a:solidFill>
                <a:srgbClr val="FFFFFF"/>
              </a:solidFill>
              <a:latin typeface="Times New Roman"/>
              <a:cs typeface="Times New Roman"/>
            </a:endParaRPr>
          </a:p>
          <a:p>
            <a:pPr marL="2407920">
              <a:spcBef>
                <a:spcPts val="509"/>
              </a:spcBef>
            </a:pPr>
            <a:r>
              <a:rPr i="1" dirty="0">
                <a:solidFill>
                  <a:srgbClr val="FFFFFF"/>
                </a:solidFill>
                <a:latin typeface="Times New Roman"/>
                <a:cs typeface="Times New Roman"/>
              </a:rPr>
              <a:t>x</a:t>
            </a:r>
            <a:r>
              <a:rPr i="1" spc="-305" dirty="0">
                <a:solidFill>
                  <a:srgbClr val="FFFFFF"/>
                </a:solidFill>
                <a:latin typeface="Times New Roman"/>
                <a:cs typeface="Times New Roman"/>
              </a:rPr>
              <a:t> </a:t>
            </a:r>
            <a:r>
              <a:rPr spc="-7" baseline="26041" dirty="0">
                <a:solidFill>
                  <a:srgbClr val="FFFFFF"/>
                </a:solidFill>
                <a:latin typeface="Times New Roman"/>
                <a:cs typeface="Times New Roman"/>
              </a:rPr>
              <a:t>2</a:t>
            </a:r>
            <a:r>
              <a:rPr spc="-104" baseline="26041" dirty="0">
                <a:solidFill>
                  <a:srgbClr val="FFFFFF"/>
                </a:solidFill>
                <a:latin typeface="Times New Roman"/>
                <a:cs typeface="Times New Roman"/>
              </a:rPr>
              <a:t> </a:t>
            </a:r>
            <a:r>
              <a:rPr dirty="0">
                <a:solidFill>
                  <a:srgbClr val="FFFFFF"/>
                </a:solidFill>
                <a:latin typeface="Times New Roman"/>
                <a:cs typeface="Times New Roman"/>
              </a:rPr>
              <a:t>−</a:t>
            </a:r>
            <a:r>
              <a:rPr spc="-145" dirty="0">
                <a:solidFill>
                  <a:srgbClr val="FFFFFF"/>
                </a:solidFill>
                <a:latin typeface="Times New Roman"/>
                <a:cs typeface="Times New Roman"/>
              </a:rPr>
              <a:t> </a:t>
            </a:r>
            <a:r>
              <a:rPr i="1" dirty="0">
                <a:solidFill>
                  <a:srgbClr val="FFFFFF"/>
                </a:solidFill>
                <a:latin typeface="Times New Roman"/>
                <a:cs typeface="Times New Roman"/>
              </a:rPr>
              <a:t>y</a:t>
            </a:r>
            <a:r>
              <a:rPr i="1" spc="-265" dirty="0">
                <a:solidFill>
                  <a:srgbClr val="FFFFFF"/>
                </a:solidFill>
                <a:latin typeface="Times New Roman"/>
                <a:cs typeface="Times New Roman"/>
              </a:rPr>
              <a:t> </a:t>
            </a:r>
            <a:r>
              <a:rPr spc="-7" baseline="26041" dirty="0">
                <a:solidFill>
                  <a:srgbClr val="FFFFFF"/>
                </a:solidFill>
                <a:latin typeface="Times New Roman"/>
                <a:cs typeface="Times New Roman"/>
              </a:rPr>
              <a:t>2</a:t>
            </a:r>
            <a:r>
              <a:rPr spc="-127" baseline="26041" dirty="0">
                <a:solidFill>
                  <a:srgbClr val="FFFFFF"/>
                </a:solidFill>
                <a:latin typeface="Times New Roman"/>
                <a:cs typeface="Times New Roman"/>
              </a:rPr>
              <a:t> </a:t>
            </a:r>
            <a:r>
              <a:rPr dirty="0">
                <a:solidFill>
                  <a:srgbClr val="FFFFFF"/>
                </a:solidFill>
                <a:latin typeface="Times New Roman"/>
                <a:cs typeface="Times New Roman"/>
              </a:rPr>
              <a:t>+</a:t>
            </a:r>
            <a:r>
              <a:rPr spc="-70" dirty="0">
                <a:solidFill>
                  <a:srgbClr val="FFFFFF"/>
                </a:solidFill>
                <a:latin typeface="Times New Roman"/>
                <a:cs typeface="Times New Roman"/>
              </a:rPr>
              <a:t> </a:t>
            </a:r>
            <a:r>
              <a:rPr spc="-45" dirty="0">
                <a:solidFill>
                  <a:srgbClr val="FFFFFF"/>
                </a:solidFill>
                <a:latin typeface="Times New Roman"/>
                <a:cs typeface="Times New Roman"/>
              </a:rPr>
              <a:t>2</a:t>
            </a:r>
            <a:r>
              <a:rPr i="1" spc="-45" dirty="0">
                <a:solidFill>
                  <a:srgbClr val="FFFFFF"/>
                </a:solidFill>
                <a:latin typeface="Times New Roman"/>
                <a:cs typeface="Times New Roman"/>
              </a:rPr>
              <a:t>ixy</a:t>
            </a:r>
            <a:r>
              <a:rPr i="1" spc="-60" dirty="0">
                <a:solidFill>
                  <a:srgbClr val="FFFFFF"/>
                </a:solidFill>
                <a:latin typeface="Times New Roman"/>
                <a:cs typeface="Times New Roman"/>
              </a:rPr>
              <a:t> </a:t>
            </a:r>
            <a:r>
              <a:rPr dirty="0">
                <a:solidFill>
                  <a:srgbClr val="FFFFFF"/>
                </a:solidFill>
                <a:latin typeface="Times New Roman"/>
                <a:cs typeface="Times New Roman"/>
              </a:rPr>
              <a:t>−</a:t>
            </a:r>
            <a:r>
              <a:rPr spc="-145" dirty="0">
                <a:solidFill>
                  <a:srgbClr val="FFFFFF"/>
                </a:solidFill>
                <a:latin typeface="Times New Roman"/>
                <a:cs typeface="Times New Roman"/>
              </a:rPr>
              <a:t> </a:t>
            </a:r>
            <a:r>
              <a:rPr dirty="0">
                <a:solidFill>
                  <a:srgbClr val="FFFFFF"/>
                </a:solidFill>
                <a:latin typeface="Times New Roman"/>
                <a:cs typeface="Times New Roman"/>
              </a:rPr>
              <a:t>1</a:t>
            </a:r>
            <a:r>
              <a:rPr spc="-100" dirty="0">
                <a:solidFill>
                  <a:srgbClr val="FFFFFF"/>
                </a:solidFill>
                <a:latin typeface="Times New Roman"/>
                <a:cs typeface="Times New Roman"/>
              </a:rPr>
              <a:t> </a:t>
            </a:r>
            <a:r>
              <a:rPr dirty="0">
                <a:solidFill>
                  <a:srgbClr val="FFFFFF"/>
                </a:solidFill>
                <a:latin typeface="Times New Roman"/>
                <a:cs typeface="Times New Roman"/>
              </a:rPr>
              <a:t>=</a:t>
            </a:r>
            <a:r>
              <a:rPr spc="-10" dirty="0">
                <a:solidFill>
                  <a:srgbClr val="FFFFFF"/>
                </a:solidFill>
                <a:latin typeface="Times New Roman"/>
                <a:cs typeface="Times New Roman"/>
              </a:rPr>
              <a:t> </a:t>
            </a:r>
            <a:r>
              <a:rPr dirty="0">
                <a:solidFill>
                  <a:srgbClr val="FFFFFF"/>
                </a:solidFill>
                <a:latin typeface="Times New Roman"/>
                <a:cs typeface="Times New Roman"/>
              </a:rPr>
              <a:t>0</a:t>
            </a:r>
            <a:endParaRPr>
              <a:solidFill>
                <a:srgbClr val="FFFFFF"/>
              </a:solidFill>
              <a:latin typeface="Times New Roman"/>
              <a:cs typeface="Times New Roman"/>
            </a:endParaRPr>
          </a:p>
          <a:p>
            <a:pPr marL="12700" marR="4464050" indent="2395220">
              <a:lnSpc>
                <a:spcPct val="114700"/>
              </a:lnSpc>
              <a:spcBef>
                <a:spcPts val="65"/>
              </a:spcBef>
            </a:pPr>
            <a:r>
              <a:rPr i="1" dirty="0">
                <a:solidFill>
                  <a:srgbClr val="FFFFFF"/>
                </a:solidFill>
                <a:latin typeface="Times New Roman"/>
                <a:cs typeface="Times New Roman"/>
              </a:rPr>
              <a:t>x</a:t>
            </a:r>
            <a:r>
              <a:rPr i="1" spc="-305" dirty="0">
                <a:solidFill>
                  <a:srgbClr val="FFFFFF"/>
                </a:solidFill>
                <a:latin typeface="Times New Roman"/>
                <a:cs typeface="Times New Roman"/>
              </a:rPr>
              <a:t> </a:t>
            </a:r>
            <a:r>
              <a:rPr spc="-7" baseline="26041" dirty="0">
                <a:solidFill>
                  <a:srgbClr val="FFFFFF"/>
                </a:solidFill>
                <a:latin typeface="Times New Roman"/>
                <a:cs typeface="Times New Roman"/>
              </a:rPr>
              <a:t>2</a:t>
            </a:r>
            <a:r>
              <a:rPr spc="-135" baseline="26041" dirty="0">
                <a:solidFill>
                  <a:srgbClr val="FFFFFF"/>
                </a:solidFill>
                <a:latin typeface="Times New Roman"/>
                <a:cs typeface="Times New Roman"/>
              </a:rPr>
              <a:t> </a:t>
            </a:r>
            <a:r>
              <a:rPr dirty="0">
                <a:solidFill>
                  <a:srgbClr val="FFFFFF"/>
                </a:solidFill>
                <a:latin typeface="Times New Roman"/>
                <a:cs typeface="Times New Roman"/>
              </a:rPr>
              <a:t>−</a:t>
            </a:r>
            <a:r>
              <a:rPr spc="-155" dirty="0">
                <a:solidFill>
                  <a:srgbClr val="FFFFFF"/>
                </a:solidFill>
                <a:latin typeface="Times New Roman"/>
                <a:cs typeface="Times New Roman"/>
              </a:rPr>
              <a:t> </a:t>
            </a:r>
            <a:r>
              <a:rPr i="1" dirty="0">
                <a:solidFill>
                  <a:srgbClr val="FFFFFF"/>
                </a:solidFill>
                <a:latin typeface="Times New Roman"/>
                <a:cs typeface="Times New Roman"/>
              </a:rPr>
              <a:t>y</a:t>
            </a:r>
            <a:r>
              <a:rPr i="1" spc="-270" dirty="0">
                <a:solidFill>
                  <a:srgbClr val="FFFFFF"/>
                </a:solidFill>
                <a:latin typeface="Times New Roman"/>
                <a:cs typeface="Times New Roman"/>
              </a:rPr>
              <a:t> </a:t>
            </a:r>
            <a:r>
              <a:rPr spc="-7" baseline="26041" dirty="0">
                <a:solidFill>
                  <a:srgbClr val="FFFFFF"/>
                </a:solidFill>
                <a:latin typeface="Times New Roman"/>
                <a:cs typeface="Times New Roman"/>
              </a:rPr>
              <a:t>2</a:t>
            </a:r>
            <a:r>
              <a:rPr spc="-135" baseline="26041" dirty="0">
                <a:solidFill>
                  <a:srgbClr val="FFFFFF"/>
                </a:solidFill>
                <a:latin typeface="Times New Roman"/>
                <a:cs typeface="Times New Roman"/>
              </a:rPr>
              <a:t> </a:t>
            </a:r>
            <a:r>
              <a:rPr dirty="0">
                <a:solidFill>
                  <a:srgbClr val="FFFFFF"/>
                </a:solidFill>
                <a:latin typeface="Times New Roman"/>
                <a:cs typeface="Times New Roman"/>
              </a:rPr>
              <a:t>−</a:t>
            </a:r>
            <a:r>
              <a:rPr spc="-150" dirty="0">
                <a:solidFill>
                  <a:srgbClr val="FFFFFF"/>
                </a:solidFill>
                <a:latin typeface="Times New Roman"/>
                <a:cs typeface="Times New Roman"/>
              </a:rPr>
              <a:t> </a:t>
            </a:r>
            <a:r>
              <a:rPr dirty="0">
                <a:solidFill>
                  <a:srgbClr val="FFFFFF"/>
                </a:solidFill>
                <a:latin typeface="Times New Roman"/>
                <a:cs typeface="Times New Roman"/>
              </a:rPr>
              <a:t>1</a:t>
            </a:r>
            <a:r>
              <a:rPr spc="-175" dirty="0">
                <a:solidFill>
                  <a:srgbClr val="FFFFFF"/>
                </a:solidFill>
                <a:latin typeface="Times New Roman"/>
                <a:cs typeface="Times New Roman"/>
              </a:rPr>
              <a:t> </a:t>
            </a:r>
            <a:r>
              <a:rPr dirty="0">
                <a:solidFill>
                  <a:srgbClr val="FFFFFF"/>
                </a:solidFill>
                <a:latin typeface="Times New Roman"/>
                <a:cs typeface="Times New Roman"/>
              </a:rPr>
              <a:t>+</a:t>
            </a:r>
            <a:r>
              <a:rPr spc="-80" dirty="0">
                <a:solidFill>
                  <a:srgbClr val="FFFFFF"/>
                </a:solidFill>
                <a:latin typeface="Times New Roman"/>
                <a:cs typeface="Times New Roman"/>
              </a:rPr>
              <a:t> </a:t>
            </a:r>
            <a:r>
              <a:rPr i="1" dirty="0">
                <a:solidFill>
                  <a:srgbClr val="FFFFFF"/>
                </a:solidFill>
                <a:latin typeface="Times New Roman"/>
                <a:cs typeface="Times New Roman"/>
              </a:rPr>
              <a:t>i</a:t>
            </a:r>
            <a:r>
              <a:rPr i="1" spc="-315" dirty="0">
                <a:solidFill>
                  <a:srgbClr val="FFFFFF"/>
                </a:solidFill>
                <a:latin typeface="Times New Roman"/>
                <a:cs typeface="Times New Roman"/>
              </a:rPr>
              <a:t> </a:t>
            </a:r>
            <a:r>
              <a:rPr spc="-35" dirty="0">
                <a:solidFill>
                  <a:srgbClr val="FFFFFF"/>
                </a:solidFill>
                <a:latin typeface="Times New Roman"/>
                <a:cs typeface="Times New Roman"/>
              </a:rPr>
              <a:t>2</a:t>
            </a:r>
            <a:r>
              <a:rPr i="1" spc="-35" dirty="0">
                <a:solidFill>
                  <a:srgbClr val="FFFFFF"/>
                </a:solidFill>
                <a:latin typeface="Times New Roman"/>
                <a:cs typeface="Times New Roman"/>
              </a:rPr>
              <a:t>xy</a:t>
            </a:r>
            <a:r>
              <a:rPr i="1" dirty="0">
                <a:solidFill>
                  <a:srgbClr val="FFFFFF"/>
                </a:solidFill>
                <a:latin typeface="Times New Roman"/>
                <a:cs typeface="Times New Roman"/>
              </a:rPr>
              <a:t> </a:t>
            </a:r>
            <a:r>
              <a:rPr dirty="0">
                <a:solidFill>
                  <a:srgbClr val="FFFFFF"/>
                </a:solidFill>
                <a:latin typeface="Times New Roman"/>
                <a:cs typeface="Times New Roman"/>
              </a:rPr>
              <a:t>=</a:t>
            </a:r>
            <a:r>
              <a:rPr spc="-5" dirty="0">
                <a:solidFill>
                  <a:srgbClr val="FFFFFF"/>
                </a:solidFill>
                <a:latin typeface="Times New Roman"/>
                <a:cs typeface="Times New Roman"/>
              </a:rPr>
              <a:t> </a:t>
            </a:r>
            <a:r>
              <a:rPr dirty="0">
                <a:solidFill>
                  <a:srgbClr val="FFFFFF"/>
                </a:solidFill>
                <a:latin typeface="Times New Roman"/>
                <a:cs typeface="Times New Roman"/>
              </a:rPr>
              <a:t>0</a:t>
            </a:r>
            <a:r>
              <a:rPr spc="-180" dirty="0">
                <a:solidFill>
                  <a:srgbClr val="FFFFFF"/>
                </a:solidFill>
                <a:latin typeface="Times New Roman"/>
                <a:cs typeface="Times New Roman"/>
              </a:rPr>
              <a:t> </a:t>
            </a:r>
            <a:r>
              <a:rPr dirty="0">
                <a:solidFill>
                  <a:srgbClr val="FFFFFF"/>
                </a:solidFill>
                <a:latin typeface="Times New Roman"/>
                <a:cs typeface="Times New Roman"/>
              </a:rPr>
              <a:t>+</a:t>
            </a:r>
            <a:r>
              <a:rPr spc="-75" dirty="0">
                <a:solidFill>
                  <a:srgbClr val="FFFFFF"/>
                </a:solidFill>
                <a:latin typeface="Times New Roman"/>
                <a:cs typeface="Times New Roman"/>
              </a:rPr>
              <a:t> </a:t>
            </a:r>
            <a:r>
              <a:rPr i="1" dirty="0">
                <a:solidFill>
                  <a:srgbClr val="FFFFFF"/>
                </a:solidFill>
                <a:latin typeface="Times New Roman"/>
                <a:cs typeface="Times New Roman"/>
              </a:rPr>
              <a:t>i</a:t>
            </a:r>
            <a:r>
              <a:rPr i="1" spc="-315" dirty="0">
                <a:solidFill>
                  <a:srgbClr val="FFFFFF"/>
                </a:solidFill>
                <a:latin typeface="Times New Roman"/>
                <a:cs typeface="Times New Roman"/>
              </a:rPr>
              <a:t> </a:t>
            </a:r>
            <a:r>
              <a:rPr dirty="0">
                <a:solidFill>
                  <a:srgbClr val="FFFFFF"/>
                </a:solidFill>
                <a:latin typeface="Times New Roman"/>
                <a:cs typeface="Times New Roman"/>
              </a:rPr>
              <a:t>0  </a:t>
            </a:r>
            <a:r>
              <a:rPr spc="-35" dirty="0">
                <a:solidFill>
                  <a:srgbClr val="FFFFFF"/>
                </a:solidFill>
                <a:latin typeface="Times New Roman"/>
                <a:cs typeface="Times New Roman"/>
              </a:rPr>
              <a:t>which </a:t>
            </a:r>
            <a:r>
              <a:rPr spc="-50" dirty="0">
                <a:solidFill>
                  <a:srgbClr val="FFFFFF"/>
                </a:solidFill>
                <a:latin typeface="Times New Roman"/>
                <a:cs typeface="Times New Roman"/>
              </a:rPr>
              <a:t>gives </a:t>
            </a:r>
            <a:r>
              <a:rPr spc="-45" dirty="0">
                <a:solidFill>
                  <a:srgbClr val="FFFFFF"/>
                </a:solidFill>
                <a:latin typeface="Times New Roman"/>
                <a:cs typeface="Times New Roman"/>
              </a:rPr>
              <a:t>two equations</a:t>
            </a:r>
            <a:endParaRPr>
              <a:solidFill>
                <a:srgbClr val="FFFFFF"/>
              </a:solidFill>
              <a:latin typeface="Times New Roman"/>
              <a:cs typeface="Times New Roman"/>
            </a:endParaRPr>
          </a:p>
          <a:p>
            <a:pPr marR="298450" algn="ctr">
              <a:spcBef>
                <a:spcPts val="434"/>
              </a:spcBef>
              <a:tabLst>
                <a:tab pos="1887855" algn="l"/>
              </a:tabLst>
            </a:pPr>
            <a:r>
              <a:rPr sz="2800" i="1" spc="-5" dirty="0">
                <a:solidFill>
                  <a:srgbClr val="EB008B"/>
                </a:solidFill>
                <a:latin typeface="Times New Roman"/>
                <a:cs typeface="Times New Roman"/>
              </a:rPr>
              <a:t>x</a:t>
            </a:r>
            <a:r>
              <a:rPr sz="2800" i="1" spc="-110" dirty="0">
                <a:solidFill>
                  <a:srgbClr val="EB008B"/>
                </a:solidFill>
                <a:latin typeface="Times New Roman"/>
                <a:cs typeface="Times New Roman"/>
              </a:rPr>
              <a:t> </a:t>
            </a:r>
            <a:r>
              <a:rPr sz="2775" spc="15" baseline="25525" dirty="0">
                <a:solidFill>
                  <a:srgbClr val="EB008B"/>
                </a:solidFill>
                <a:latin typeface="Times New Roman"/>
                <a:cs typeface="Times New Roman"/>
              </a:rPr>
              <a:t>2</a:t>
            </a:r>
            <a:r>
              <a:rPr sz="2775" spc="-262" baseline="25525" dirty="0">
                <a:solidFill>
                  <a:srgbClr val="EB008B"/>
                </a:solidFill>
                <a:latin typeface="Times New Roman"/>
                <a:cs typeface="Times New Roman"/>
              </a:rPr>
              <a:t> </a:t>
            </a:r>
            <a:r>
              <a:rPr sz="2800" spc="-5" dirty="0">
                <a:solidFill>
                  <a:srgbClr val="EB008B"/>
                </a:solidFill>
                <a:latin typeface="Times New Roman"/>
                <a:cs typeface="Times New Roman"/>
              </a:rPr>
              <a:t>−</a:t>
            </a:r>
            <a:r>
              <a:rPr sz="2800" spc="-75" dirty="0">
                <a:solidFill>
                  <a:srgbClr val="EB008B"/>
                </a:solidFill>
                <a:latin typeface="Times New Roman"/>
                <a:cs typeface="Times New Roman"/>
              </a:rPr>
              <a:t> </a:t>
            </a:r>
            <a:r>
              <a:rPr sz="2800" i="1" spc="-5" dirty="0">
                <a:solidFill>
                  <a:srgbClr val="EB008B"/>
                </a:solidFill>
                <a:latin typeface="Times New Roman"/>
                <a:cs typeface="Times New Roman"/>
              </a:rPr>
              <a:t>y</a:t>
            </a:r>
            <a:r>
              <a:rPr sz="2800" i="1" spc="-80" dirty="0">
                <a:solidFill>
                  <a:srgbClr val="EB008B"/>
                </a:solidFill>
                <a:latin typeface="Times New Roman"/>
                <a:cs typeface="Times New Roman"/>
              </a:rPr>
              <a:t> </a:t>
            </a:r>
            <a:r>
              <a:rPr sz="2775" spc="15" baseline="25525" dirty="0">
                <a:solidFill>
                  <a:srgbClr val="EB008B"/>
                </a:solidFill>
                <a:latin typeface="Times New Roman"/>
                <a:cs typeface="Times New Roman"/>
              </a:rPr>
              <a:t>2</a:t>
            </a:r>
            <a:r>
              <a:rPr sz="2775" spc="-262" baseline="25525" dirty="0">
                <a:solidFill>
                  <a:srgbClr val="EB008B"/>
                </a:solidFill>
                <a:latin typeface="Times New Roman"/>
                <a:cs typeface="Times New Roman"/>
              </a:rPr>
              <a:t> </a:t>
            </a:r>
            <a:r>
              <a:rPr sz="2800" spc="-5" dirty="0">
                <a:solidFill>
                  <a:srgbClr val="EB008B"/>
                </a:solidFill>
                <a:latin typeface="Times New Roman"/>
                <a:cs typeface="Times New Roman"/>
              </a:rPr>
              <a:t>=</a:t>
            </a:r>
            <a:r>
              <a:rPr sz="2800" spc="-195" dirty="0">
                <a:solidFill>
                  <a:srgbClr val="EB008B"/>
                </a:solidFill>
                <a:latin typeface="Times New Roman"/>
                <a:cs typeface="Times New Roman"/>
              </a:rPr>
              <a:t> </a:t>
            </a:r>
            <a:r>
              <a:rPr sz="2800" spc="-45" dirty="0">
                <a:solidFill>
                  <a:srgbClr val="EB008B"/>
                </a:solidFill>
                <a:latin typeface="Times New Roman"/>
                <a:cs typeface="Times New Roman"/>
              </a:rPr>
              <a:t>1</a:t>
            </a:r>
            <a:r>
              <a:rPr sz="2800" i="1" spc="-45" dirty="0">
                <a:solidFill>
                  <a:srgbClr val="EB008B"/>
                </a:solidFill>
                <a:latin typeface="Times New Roman"/>
                <a:cs typeface="Times New Roman"/>
              </a:rPr>
              <a:t>,	</a:t>
            </a:r>
            <a:r>
              <a:rPr sz="2800" spc="-35" dirty="0">
                <a:solidFill>
                  <a:srgbClr val="EB008B"/>
                </a:solidFill>
                <a:latin typeface="Times New Roman"/>
                <a:cs typeface="Times New Roman"/>
              </a:rPr>
              <a:t>2</a:t>
            </a:r>
            <a:r>
              <a:rPr sz="2800" i="1" spc="-35" dirty="0">
                <a:solidFill>
                  <a:srgbClr val="EB008B"/>
                </a:solidFill>
                <a:latin typeface="Times New Roman"/>
                <a:cs typeface="Times New Roman"/>
              </a:rPr>
              <a:t>xy </a:t>
            </a:r>
            <a:r>
              <a:rPr sz="2800" spc="-5" dirty="0">
                <a:solidFill>
                  <a:srgbClr val="EB008B"/>
                </a:solidFill>
                <a:latin typeface="Times New Roman"/>
                <a:cs typeface="Times New Roman"/>
              </a:rPr>
              <a:t>=</a:t>
            </a:r>
            <a:r>
              <a:rPr sz="2800" spc="55" dirty="0">
                <a:solidFill>
                  <a:srgbClr val="EB008B"/>
                </a:solidFill>
                <a:latin typeface="Times New Roman"/>
                <a:cs typeface="Times New Roman"/>
              </a:rPr>
              <a:t> </a:t>
            </a:r>
            <a:r>
              <a:rPr sz="2800" spc="-45" dirty="0">
                <a:solidFill>
                  <a:srgbClr val="EB008B"/>
                </a:solidFill>
                <a:latin typeface="Times New Roman"/>
                <a:cs typeface="Times New Roman"/>
              </a:rPr>
              <a:t>0</a:t>
            </a:r>
            <a:r>
              <a:rPr sz="2800" i="1" spc="-45" dirty="0">
                <a:solidFill>
                  <a:srgbClr val="EB008B"/>
                </a:solidFill>
                <a:latin typeface="Times New Roman"/>
                <a:cs typeface="Times New Roman"/>
              </a:rPr>
              <a:t>,</a:t>
            </a:r>
            <a:endParaRPr sz="2800">
              <a:solidFill>
                <a:srgbClr val="FFFFFF"/>
              </a:solidFill>
              <a:latin typeface="Times New Roman"/>
              <a:cs typeface="Times New Roman"/>
            </a:endParaRPr>
          </a:p>
          <a:p>
            <a:pPr marL="72390">
              <a:spcBef>
                <a:spcPts val="590"/>
              </a:spcBef>
              <a:tabLst>
                <a:tab pos="8264525" algn="l"/>
              </a:tabLst>
            </a:pPr>
            <a:r>
              <a:rPr spc="-20" dirty="0">
                <a:solidFill>
                  <a:srgbClr val="FFFFFF"/>
                </a:solidFill>
                <a:latin typeface="Times New Roman"/>
                <a:cs typeface="Times New Roman"/>
              </a:rPr>
              <a:t>The</a:t>
            </a:r>
            <a:r>
              <a:rPr spc="-35" dirty="0">
                <a:solidFill>
                  <a:srgbClr val="FFFFFF"/>
                </a:solidFill>
                <a:latin typeface="Times New Roman"/>
                <a:cs typeface="Times New Roman"/>
              </a:rPr>
              <a:t> </a:t>
            </a:r>
            <a:r>
              <a:rPr spc="-25" dirty="0">
                <a:solidFill>
                  <a:srgbClr val="FFFFFF"/>
                </a:solidFill>
                <a:latin typeface="Times New Roman"/>
                <a:cs typeface="Times New Roman"/>
              </a:rPr>
              <a:t>first</a:t>
            </a:r>
            <a:r>
              <a:rPr spc="-30" dirty="0">
                <a:solidFill>
                  <a:srgbClr val="FFFFFF"/>
                </a:solidFill>
                <a:latin typeface="Times New Roman"/>
                <a:cs typeface="Times New Roman"/>
              </a:rPr>
              <a:t> </a:t>
            </a:r>
            <a:r>
              <a:rPr spc="-20" dirty="0">
                <a:solidFill>
                  <a:srgbClr val="FFFFFF"/>
                </a:solidFill>
                <a:latin typeface="Times New Roman"/>
                <a:cs typeface="Times New Roman"/>
              </a:rPr>
              <a:t>is</a:t>
            </a:r>
            <a:r>
              <a:rPr spc="-75" dirty="0">
                <a:solidFill>
                  <a:srgbClr val="FFFFFF"/>
                </a:solidFill>
                <a:latin typeface="Times New Roman"/>
                <a:cs typeface="Times New Roman"/>
              </a:rPr>
              <a:t> </a:t>
            </a:r>
            <a:r>
              <a:rPr spc="-30" dirty="0">
                <a:solidFill>
                  <a:srgbClr val="FFFFFF"/>
                </a:solidFill>
                <a:latin typeface="Times New Roman"/>
                <a:cs typeface="Times New Roman"/>
              </a:rPr>
              <a:t>an</a:t>
            </a:r>
            <a:r>
              <a:rPr spc="-105" dirty="0">
                <a:solidFill>
                  <a:srgbClr val="FFFFFF"/>
                </a:solidFill>
                <a:latin typeface="Times New Roman"/>
                <a:cs typeface="Times New Roman"/>
              </a:rPr>
              <a:t> </a:t>
            </a:r>
            <a:r>
              <a:rPr spc="-35" dirty="0">
                <a:solidFill>
                  <a:srgbClr val="FFFFFF"/>
                </a:solidFill>
                <a:latin typeface="Times New Roman"/>
                <a:cs typeface="Times New Roman"/>
              </a:rPr>
              <a:t>equation</a:t>
            </a:r>
            <a:r>
              <a:rPr spc="-105" dirty="0">
                <a:solidFill>
                  <a:srgbClr val="FFFFFF"/>
                </a:solidFill>
                <a:latin typeface="Times New Roman"/>
                <a:cs typeface="Times New Roman"/>
              </a:rPr>
              <a:t> </a:t>
            </a:r>
            <a:r>
              <a:rPr spc="-20" dirty="0">
                <a:solidFill>
                  <a:srgbClr val="FFFFFF"/>
                </a:solidFill>
                <a:latin typeface="Times New Roman"/>
                <a:cs typeface="Times New Roman"/>
              </a:rPr>
              <a:t>of</a:t>
            </a:r>
            <a:r>
              <a:rPr spc="-80" dirty="0">
                <a:solidFill>
                  <a:srgbClr val="FFFFFF"/>
                </a:solidFill>
                <a:latin typeface="Times New Roman"/>
                <a:cs typeface="Times New Roman"/>
              </a:rPr>
              <a:t> </a:t>
            </a:r>
            <a:r>
              <a:rPr dirty="0">
                <a:solidFill>
                  <a:srgbClr val="FFFFFF"/>
                </a:solidFill>
                <a:latin typeface="Times New Roman"/>
                <a:cs typeface="Times New Roman"/>
              </a:rPr>
              <a:t>a</a:t>
            </a:r>
            <a:r>
              <a:rPr spc="-100" dirty="0">
                <a:solidFill>
                  <a:srgbClr val="FFFFFF"/>
                </a:solidFill>
                <a:latin typeface="Times New Roman"/>
                <a:cs typeface="Times New Roman"/>
              </a:rPr>
              <a:t> </a:t>
            </a:r>
            <a:r>
              <a:rPr i="1" spc="-55" dirty="0">
                <a:solidFill>
                  <a:srgbClr val="00ADEE"/>
                </a:solidFill>
                <a:latin typeface="Times New Roman"/>
                <a:cs typeface="Times New Roman"/>
              </a:rPr>
              <a:t>hyperbola</a:t>
            </a:r>
            <a:r>
              <a:rPr i="1" spc="-140" dirty="0">
                <a:solidFill>
                  <a:srgbClr val="00ADEE"/>
                </a:solidFill>
                <a:latin typeface="Times New Roman"/>
                <a:cs typeface="Times New Roman"/>
              </a:rPr>
              <a:t> </a:t>
            </a:r>
            <a:r>
              <a:rPr spc="-35" dirty="0">
                <a:solidFill>
                  <a:srgbClr val="FFFFFF"/>
                </a:solidFill>
                <a:latin typeface="Times New Roman"/>
                <a:cs typeface="Times New Roman"/>
              </a:rPr>
              <a:t>and</a:t>
            </a:r>
            <a:r>
              <a:rPr spc="-105" dirty="0">
                <a:solidFill>
                  <a:srgbClr val="FFFFFF"/>
                </a:solidFill>
                <a:latin typeface="Times New Roman"/>
                <a:cs typeface="Times New Roman"/>
              </a:rPr>
              <a:t> </a:t>
            </a:r>
            <a:r>
              <a:rPr spc="-25" dirty="0">
                <a:solidFill>
                  <a:srgbClr val="FFFFFF"/>
                </a:solidFill>
                <a:latin typeface="Times New Roman"/>
                <a:cs typeface="Times New Roman"/>
              </a:rPr>
              <a:t>the</a:t>
            </a:r>
            <a:r>
              <a:rPr spc="-95" dirty="0">
                <a:solidFill>
                  <a:srgbClr val="FFFFFF"/>
                </a:solidFill>
                <a:latin typeface="Times New Roman"/>
                <a:cs typeface="Times New Roman"/>
              </a:rPr>
              <a:t> </a:t>
            </a:r>
            <a:r>
              <a:rPr spc="-30" dirty="0">
                <a:solidFill>
                  <a:srgbClr val="FFFFFF"/>
                </a:solidFill>
                <a:latin typeface="Times New Roman"/>
                <a:cs typeface="Times New Roman"/>
              </a:rPr>
              <a:t>other</a:t>
            </a:r>
            <a:r>
              <a:rPr spc="-110" dirty="0">
                <a:solidFill>
                  <a:srgbClr val="FFFFFF"/>
                </a:solidFill>
                <a:latin typeface="Times New Roman"/>
                <a:cs typeface="Times New Roman"/>
              </a:rPr>
              <a:t> </a:t>
            </a:r>
            <a:r>
              <a:rPr spc="-20" dirty="0">
                <a:solidFill>
                  <a:srgbClr val="FFFFFF"/>
                </a:solidFill>
                <a:latin typeface="Times New Roman"/>
                <a:cs typeface="Times New Roman"/>
              </a:rPr>
              <a:t>is</a:t>
            </a:r>
            <a:r>
              <a:rPr spc="-65" dirty="0">
                <a:solidFill>
                  <a:srgbClr val="FFFFFF"/>
                </a:solidFill>
                <a:latin typeface="Times New Roman"/>
                <a:cs typeface="Times New Roman"/>
              </a:rPr>
              <a:t> </a:t>
            </a:r>
            <a:r>
              <a:rPr spc="-30" dirty="0">
                <a:solidFill>
                  <a:srgbClr val="FFFFFF"/>
                </a:solidFill>
                <a:latin typeface="Times New Roman"/>
                <a:cs typeface="Times New Roman"/>
              </a:rPr>
              <a:t>an</a:t>
            </a:r>
            <a:r>
              <a:rPr spc="-114" dirty="0">
                <a:solidFill>
                  <a:srgbClr val="FFFFFF"/>
                </a:solidFill>
                <a:latin typeface="Times New Roman"/>
                <a:cs typeface="Times New Roman"/>
              </a:rPr>
              <a:t> </a:t>
            </a:r>
            <a:r>
              <a:rPr spc="-35" dirty="0">
                <a:solidFill>
                  <a:srgbClr val="FFFFFF"/>
                </a:solidFill>
                <a:latin typeface="Times New Roman"/>
                <a:cs typeface="Times New Roman"/>
              </a:rPr>
              <a:t>equation</a:t>
            </a:r>
            <a:r>
              <a:rPr spc="-105" dirty="0">
                <a:solidFill>
                  <a:srgbClr val="FFFFFF"/>
                </a:solidFill>
                <a:latin typeface="Times New Roman"/>
                <a:cs typeface="Times New Roman"/>
              </a:rPr>
              <a:t> </a:t>
            </a:r>
            <a:r>
              <a:rPr spc="-20" dirty="0">
                <a:solidFill>
                  <a:srgbClr val="FFFFFF"/>
                </a:solidFill>
                <a:latin typeface="Times New Roman"/>
                <a:cs typeface="Times New Roman"/>
              </a:rPr>
              <a:t>of	</a:t>
            </a:r>
            <a:r>
              <a:rPr i="1" dirty="0">
                <a:solidFill>
                  <a:srgbClr val="00ADEE"/>
                </a:solidFill>
                <a:latin typeface="Times New Roman"/>
                <a:cs typeface="Times New Roman"/>
              </a:rPr>
              <a:t>x</a:t>
            </a:r>
            <a:r>
              <a:rPr i="1" spc="-120" dirty="0">
                <a:solidFill>
                  <a:srgbClr val="00ADEE"/>
                </a:solidFill>
                <a:latin typeface="Times New Roman"/>
                <a:cs typeface="Times New Roman"/>
              </a:rPr>
              <a:t> </a:t>
            </a:r>
            <a:r>
              <a:rPr dirty="0">
                <a:solidFill>
                  <a:srgbClr val="00ADEE"/>
                </a:solidFill>
                <a:latin typeface="Times New Roman"/>
                <a:cs typeface="Times New Roman"/>
              </a:rPr>
              <a:t>−</a:t>
            </a:r>
            <a:r>
              <a:rPr spc="-75" dirty="0">
                <a:solidFill>
                  <a:srgbClr val="00ADEE"/>
                </a:solidFill>
                <a:latin typeface="Times New Roman"/>
                <a:cs typeface="Times New Roman"/>
              </a:rPr>
              <a:t> </a:t>
            </a:r>
            <a:r>
              <a:rPr i="1" spc="-45" dirty="0">
                <a:solidFill>
                  <a:srgbClr val="00ADEE"/>
                </a:solidFill>
                <a:latin typeface="Times New Roman"/>
                <a:cs typeface="Times New Roman"/>
              </a:rPr>
              <a:t>or</a:t>
            </a:r>
            <a:r>
              <a:rPr i="1" spc="-190" dirty="0">
                <a:solidFill>
                  <a:srgbClr val="00ADEE"/>
                </a:solidFill>
                <a:latin typeface="Times New Roman"/>
                <a:cs typeface="Times New Roman"/>
              </a:rPr>
              <a:t> </a:t>
            </a:r>
            <a:r>
              <a:rPr i="1" dirty="0">
                <a:solidFill>
                  <a:srgbClr val="00ADEE"/>
                </a:solidFill>
                <a:latin typeface="Times New Roman"/>
                <a:cs typeface="Times New Roman"/>
              </a:rPr>
              <a:t>y</a:t>
            </a:r>
            <a:r>
              <a:rPr i="1" spc="-190" dirty="0">
                <a:solidFill>
                  <a:srgbClr val="00ADEE"/>
                </a:solidFill>
                <a:latin typeface="Times New Roman"/>
                <a:cs typeface="Times New Roman"/>
              </a:rPr>
              <a:t> </a:t>
            </a:r>
            <a:r>
              <a:rPr spc="-45" dirty="0">
                <a:solidFill>
                  <a:srgbClr val="00ADEE"/>
                </a:solidFill>
                <a:latin typeface="Times New Roman"/>
                <a:cs typeface="Times New Roman"/>
              </a:rPr>
              <a:t>−</a:t>
            </a:r>
            <a:r>
              <a:rPr i="1" spc="-45" dirty="0">
                <a:solidFill>
                  <a:srgbClr val="00ADEE"/>
                </a:solidFill>
                <a:latin typeface="Times New Roman"/>
                <a:cs typeface="Times New Roman"/>
              </a:rPr>
              <a:t>axis</a:t>
            </a:r>
            <a:r>
              <a:rPr spc="-45" dirty="0">
                <a:solidFill>
                  <a:srgbClr val="FFFFFF"/>
                </a:solidFill>
                <a:latin typeface="Times New Roman"/>
                <a:cs typeface="Times New Roman"/>
              </a:rPr>
              <a:t>.</a:t>
            </a:r>
            <a:endParaRPr>
              <a:solidFill>
                <a:srgbClr val="FFFFFF"/>
              </a:solidFill>
              <a:latin typeface="Times New Roman"/>
              <a:cs typeface="Times New Roman"/>
            </a:endParaRPr>
          </a:p>
        </p:txBody>
      </p:sp>
    </p:spTree>
    <p:extLst>
      <p:ext uri="{BB962C8B-B14F-4D97-AF65-F5344CB8AC3E}">
        <p14:creationId xmlns:p14="http://schemas.microsoft.com/office/powerpoint/2010/main" val="310454133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p:cNvSpPr/>
          <p:nvPr/>
        </p:nvSpPr>
        <p:spPr>
          <a:xfrm>
            <a:off x="3748883" y="237428"/>
            <a:ext cx="3745256" cy="754053"/>
          </a:xfrm>
          <a:prstGeom prst="rect">
            <a:avLst/>
          </a:prstGeom>
        </p:spPr>
        <p:txBody>
          <a:bodyPr wrap="none">
            <a:spAutoFit/>
          </a:bodyPr>
          <a:lstStyle/>
          <a:p>
            <a:r>
              <a:rPr lang="en-US" sz="4300" dirty="0">
                <a:solidFill>
                  <a:srgbClr val="FFFF00"/>
                </a:solidFill>
              </a:rPr>
              <a:t>Complex</a:t>
            </a:r>
            <a:r>
              <a:rPr lang="en-US" sz="4300" spc="-85" dirty="0">
                <a:solidFill>
                  <a:srgbClr val="FFFF00"/>
                </a:solidFill>
              </a:rPr>
              <a:t> </a:t>
            </a:r>
            <a:r>
              <a:rPr lang="en-US" sz="4300" dirty="0">
                <a:solidFill>
                  <a:srgbClr val="FFFF00"/>
                </a:solidFill>
              </a:rPr>
              <a:t>Magic</a:t>
            </a:r>
          </a:p>
        </p:txBody>
      </p:sp>
      <p:sp>
        <p:nvSpPr>
          <p:cNvPr id="3" name="object 5"/>
          <p:cNvSpPr/>
          <p:nvPr/>
        </p:nvSpPr>
        <p:spPr>
          <a:xfrm>
            <a:off x="2516095" y="1916832"/>
            <a:ext cx="6649466" cy="4741418"/>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2" name="Rectangle 1"/>
          <p:cNvSpPr/>
          <p:nvPr/>
        </p:nvSpPr>
        <p:spPr>
          <a:xfrm>
            <a:off x="327166" y="930848"/>
            <a:ext cx="10442629" cy="830997"/>
          </a:xfrm>
          <a:prstGeom prst="rect">
            <a:avLst/>
          </a:prstGeom>
        </p:spPr>
        <p:txBody>
          <a:bodyPr wrap="square">
            <a:spAutoFit/>
          </a:bodyPr>
          <a:lstStyle/>
          <a:p>
            <a:r>
              <a:rPr lang="en-US" spc="-55" dirty="0">
                <a:solidFill>
                  <a:srgbClr val="FFFFFF"/>
                </a:solidFill>
              </a:rPr>
              <a:t>T</a:t>
            </a:r>
            <a:r>
              <a:rPr lang="en-US" spc="-50" dirty="0">
                <a:solidFill>
                  <a:srgbClr val="FFFFFF"/>
                </a:solidFill>
              </a:rPr>
              <a:t>he</a:t>
            </a:r>
            <a:r>
              <a:rPr lang="en-US" spc="-45" dirty="0">
                <a:solidFill>
                  <a:srgbClr val="FFFFFF"/>
                </a:solidFill>
              </a:rPr>
              <a:t>r</a:t>
            </a:r>
            <a:r>
              <a:rPr lang="en-US" spc="-50" dirty="0">
                <a:solidFill>
                  <a:srgbClr val="FFFFFF"/>
                </a:solidFill>
              </a:rPr>
              <a:t>e</a:t>
            </a:r>
            <a:r>
              <a:rPr lang="en-US" spc="-60" dirty="0">
                <a:solidFill>
                  <a:srgbClr val="FFFFFF"/>
                </a:solidFill>
              </a:rPr>
              <a:t>f</a:t>
            </a:r>
            <a:r>
              <a:rPr lang="en-US" spc="-50" dirty="0">
                <a:solidFill>
                  <a:srgbClr val="FFFFFF"/>
                </a:solidFill>
              </a:rPr>
              <a:t>o</a:t>
            </a:r>
            <a:r>
              <a:rPr lang="en-US" spc="-45" dirty="0">
                <a:solidFill>
                  <a:srgbClr val="FFFFFF"/>
                </a:solidFill>
              </a:rPr>
              <a:t>r</a:t>
            </a:r>
            <a:r>
              <a:rPr lang="en-US" dirty="0">
                <a:solidFill>
                  <a:srgbClr val="FFFFFF"/>
                </a:solidFill>
              </a:rPr>
              <a:t>e</a:t>
            </a:r>
            <a:r>
              <a:rPr lang="en-US" spc="30" dirty="0">
                <a:solidFill>
                  <a:srgbClr val="FFFFFF"/>
                </a:solidFill>
              </a:rPr>
              <a:t> </a:t>
            </a:r>
            <a:r>
              <a:rPr lang="en-US" spc="-95" dirty="0">
                <a:solidFill>
                  <a:srgbClr val="FFFFFF"/>
                </a:solidFill>
              </a:rPr>
              <a:t>w</a:t>
            </a:r>
            <a:r>
              <a:rPr lang="en-US" spc="-5" dirty="0">
                <a:solidFill>
                  <a:srgbClr val="FFFFFF"/>
                </a:solidFill>
              </a:rPr>
              <a:t>e</a:t>
            </a:r>
            <a:r>
              <a:rPr lang="en-US" spc="-35" dirty="0">
                <a:solidFill>
                  <a:srgbClr val="FFFFFF"/>
                </a:solidFill>
              </a:rPr>
              <a:t> ca</a:t>
            </a:r>
            <a:r>
              <a:rPr lang="en-US" dirty="0">
                <a:solidFill>
                  <a:srgbClr val="FFFFFF"/>
                </a:solidFill>
              </a:rPr>
              <a:t>n</a:t>
            </a:r>
            <a:r>
              <a:rPr lang="en-US" spc="35" dirty="0">
                <a:solidFill>
                  <a:srgbClr val="FFFFFF"/>
                </a:solidFill>
              </a:rPr>
              <a:t> </a:t>
            </a:r>
            <a:r>
              <a:rPr lang="en-US" spc="-95" dirty="0">
                <a:solidFill>
                  <a:srgbClr val="FFFFFF"/>
                </a:solidFill>
              </a:rPr>
              <a:t>c</a:t>
            </a:r>
            <a:r>
              <a:rPr lang="en-US" spc="-100" dirty="0">
                <a:solidFill>
                  <a:srgbClr val="FFFFFF"/>
                </a:solidFill>
              </a:rPr>
              <a:t>on</a:t>
            </a:r>
            <a:r>
              <a:rPr lang="en-US" spc="-95" dirty="0">
                <a:solidFill>
                  <a:srgbClr val="FFFFFF"/>
                </a:solidFill>
              </a:rPr>
              <a:t>cl</a:t>
            </a:r>
            <a:r>
              <a:rPr lang="en-US" spc="-100" dirty="0">
                <a:solidFill>
                  <a:srgbClr val="FFFFFF"/>
                </a:solidFill>
              </a:rPr>
              <a:t>ud</a:t>
            </a:r>
            <a:r>
              <a:rPr lang="en-US" dirty="0">
                <a:solidFill>
                  <a:srgbClr val="FFFFFF"/>
                </a:solidFill>
              </a:rPr>
              <a:t>e</a:t>
            </a:r>
            <a:r>
              <a:rPr lang="en-US" spc="-35" dirty="0">
                <a:solidFill>
                  <a:srgbClr val="FFFFFF"/>
                </a:solidFill>
              </a:rPr>
              <a:t> </a:t>
            </a:r>
            <a:r>
              <a:rPr lang="en-US" spc="-95" dirty="0">
                <a:solidFill>
                  <a:srgbClr val="FFFFFF"/>
                </a:solidFill>
              </a:rPr>
              <a:t>t</a:t>
            </a:r>
            <a:r>
              <a:rPr lang="en-US" spc="-100" dirty="0">
                <a:solidFill>
                  <a:srgbClr val="FFFFFF"/>
                </a:solidFill>
              </a:rPr>
              <a:t>h</a:t>
            </a:r>
            <a:r>
              <a:rPr lang="en-US" spc="-95" dirty="0">
                <a:solidFill>
                  <a:srgbClr val="FFFFFF"/>
                </a:solidFill>
              </a:rPr>
              <a:t>a</a:t>
            </a:r>
            <a:r>
              <a:rPr lang="en-US" dirty="0">
                <a:solidFill>
                  <a:srgbClr val="FFFFFF"/>
                </a:solidFill>
              </a:rPr>
              <a:t>t</a:t>
            </a:r>
            <a:r>
              <a:rPr lang="en-US" spc="-20" dirty="0">
                <a:solidFill>
                  <a:srgbClr val="FFFFFF"/>
                </a:solidFill>
              </a:rPr>
              <a:t> </a:t>
            </a:r>
            <a:r>
              <a:rPr lang="en-US" spc="-35" dirty="0">
                <a:solidFill>
                  <a:srgbClr val="FFFFFF"/>
                </a:solidFill>
              </a:rPr>
              <a:t>t</a:t>
            </a:r>
            <a:r>
              <a:rPr lang="en-US" spc="-50" dirty="0">
                <a:solidFill>
                  <a:srgbClr val="FFFFFF"/>
                </a:solidFill>
              </a:rPr>
              <a:t>h</a:t>
            </a:r>
            <a:r>
              <a:rPr lang="en-US" dirty="0">
                <a:solidFill>
                  <a:srgbClr val="FFFFFF"/>
                </a:solidFill>
              </a:rPr>
              <a:t>e</a:t>
            </a:r>
            <a:r>
              <a:rPr lang="en-US" spc="25" dirty="0">
                <a:solidFill>
                  <a:srgbClr val="FFFFFF"/>
                </a:solidFill>
              </a:rPr>
              <a:t> </a:t>
            </a:r>
            <a:r>
              <a:rPr lang="en-US" spc="-70" dirty="0">
                <a:solidFill>
                  <a:srgbClr val="FFFFFF"/>
                </a:solidFill>
              </a:rPr>
              <a:t>tw</a:t>
            </a:r>
            <a:r>
              <a:rPr lang="en-US" dirty="0">
                <a:solidFill>
                  <a:srgbClr val="FFFFFF"/>
                </a:solidFill>
              </a:rPr>
              <a:t>o</a:t>
            </a:r>
            <a:r>
              <a:rPr lang="en-US" spc="10" dirty="0">
                <a:solidFill>
                  <a:srgbClr val="FFFFFF"/>
                </a:solidFill>
              </a:rPr>
              <a:t> </a:t>
            </a:r>
            <a:r>
              <a:rPr lang="en-US" spc="-40" dirty="0">
                <a:solidFill>
                  <a:srgbClr val="FFFFFF"/>
                </a:solidFill>
              </a:rPr>
              <a:t>so</a:t>
            </a:r>
            <a:r>
              <a:rPr lang="en-US" spc="-35" dirty="0">
                <a:solidFill>
                  <a:srgbClr val="FFFFFF"/>
                </a:solidFill>
              </a:rPr>
              <a:t>l</a:t>
            </a:r>
            <a:r>
              <a:rPr lang="en-US" spc="-40" dirty="0">
                <a:solidFill>
                  <a:srgbClr val="FFFFFF"/>
                </a:solidFill>
              </a:rPr>
              <a:t>u</a:t>
            </a:r>
            <a:r>
              <a:rPr lang="en-US" spc="-35" dirty="0">
                <a:solidFill>
                  <a:srgbClr val="FFFFFF"/>
                </a:solidFill>
              </a:rPr>
              <a:t>ti</a:t>
            </a:r>
            <a:r>
              <a:rPr lang="en-US" spc="-40" dirty="0">
                <a:solidFill>
                  <a:srgbClr val="FFFFFF"/>
                </a:solidFill>
              </a:rPr>
              <a:t>on</a:t>
            </a:r>
            <a:r>
              <a:rPr lang="en-US" spc="-5" dirty="0">
                <a:solidFill>
                  <a:srgbClr val="FFFFFF"/>
                </a:solidFill>
              </a:rPr>
              <a:t>s</a:t>
            </a:r>
            <a:r>
              <a:rPr lang="en-US" spc="25" dirty="0">
                <a:solidFill>
                  <a:srgbClr val="FFFFFF"/>
                </a:solidFill>
              </a:rPr>
              <a:t> </a:t>
            </a:r>
            <a:r>
              <a:rPr lang="en-US" i="1" spc="-5" dirty="0">
                <a:solidFill>
                  <a:srgbClr val="FFFFFF"/>
                </a:solidFill>
                <a:latin typeface="Times New Roman"/>
                <a:cs typeface="Times New Roman"/>
              </a:rPr>
              <a:t>z</a:t>
            </a:r>
            <a:r>
              <a:rPr lang="en-US" i="1" spc="10" dirty="0">
                <a:solidFill>
                  <a:srgbClr val="FFFFFF"/>
                </a:solidFill>
                <a:latin typeface="Times New Roman"/>
                <a:cs typeface="Times New Roman"/>
              </a:rPr>
              <a:t> </a:t>
            </a:r>
            <a:r>
              <a:rPr lang="en-US" dirty="0">
                <a:solidFill>
                  <a:srgbClr val="FFFFFF"/>
                </a:solidFill>
              </a:rPr>
              <a:t>=</a:t>
            </a:r>
            <a:r>
              <a:rPr lang="en-US" spc="110" dirty="0">
                <a:solidFill>
                  <a:srgbClr val="FFFFFF"/>
                </a:solidFill>
              </a:rPr>
              <a:t> </a:t>
            </a:r>
            <a:r>
              <a:rPr lang="en-US" spc="-100" dirty="0">
                <a:solidFill>
                  <a:srgbClr val="FFFFFF"/>
                </a:solidFill>
                <a:latin typeface="Verdana"/>
                <a:cs typeface="Verdana"/>
              </a:rPr>
              <a:t>±</a:t>
            </a:r>
            <a:r>
              <a:rPr lang="en-US" spc="-40" dirty="0">
                <a:solidFill>
                  <a:srgbClr val="FFFFFF"/>
                </a:solidFill>
              </a:rPr>
              <a:t>1</a:t>
            </a:r>
            <a:r>
              <a:rPr lang="en-US" dirty="0">
                <a:solidFill>
                  <a:srgbClr val="FFFFFF"/>
                </a:solidFill>
              </a:rPr>
              <a:t>,</a:t>
            </a:r>
            <a:r>
              <a:rPr lang="en-US" spc="35" dirty="0">
                <a:solidFill>
                  <a:srgbClr val="FFFFFF"/>
                </a:solidFill>
              </a:rPr>
              <a:t> </a:t>
            </a:r>
            <a:r>
              <a:rPr lang="en-US" spc="-70" dirty="0">
                <a:solidFill>
                  <a:srgbClr val="FFFFFF"/>
                </a:solidFill>
              </a:rPr>
              <a:t>a</a:t>
            </a:r>
            <a:r>
              <a:rPr lang="en-US" spc="-80" dirty="0">
                <a:solidFill>
                  <a:srgbClr val="FFFFFF"/>
                </a:solidFill>
              </a:rPr>
              <a:t>r</a:t>
            </a:r>
            <a:r>
              <a:rPr lang="en-US" dirty="0">
                <a:solidFill>
                  <a:srgbClr val="FFFFFF"/>
                </a:solidFill>
              </a:rPr>
              <a:t>e</a:t>
            </a:r>
            <a:r>
              <a:rPr lang="en-US" spc="-10" dirty="0">
                <a:solidFill>
                  <a:srgbClr val="FFFFFF"/>
                </a:solidFill>
              </a:rPr>
              <a:t> </a:t>
            </a:r>
            <a:r>
              <a:rPr lang="en-US" spc="-40" dirty="0">
                <a:solidFill>
                  <a:srgbClr val="FFFFFF"/>
                </a:solidFill>
              </a:rPr>
              <a:t>b</a:t>
            </a:r>
            <a:r>
              <a:rPr lang="en-US" spc="-35" dirty="0">
                <a:solidFill>
                  <a:srgbClr val="FFFFFF"/>
                </a:solidFill>
              </a:rPr>
              <a:t>a</a:t>
            </a:r>
            <a:r>
              <a:rPr lang="en-US" spc="-40" dirty="0">
                <a:solidFill>
                  <a:srgbClr val="FFFFFF"/>
                </a:solidFill>
              </a:rPr>
              <a:t>s</a:t>
            </a:r>
            <a:r>
              <a:rPr lang="en-US" spc="-35" dirty="0">
                <a:solidFill>
                  <a:srgbClr val="FFFFFF"/>
                </a:solidFill>
              </a:rPr>
              <a:t>icall</a:t>
            </a:r>
            <a:r>
              <a:rPr lang="en-US" dirty="0">
                <a:solidFill>
                  <a:srgbClr val="FFFFFF"/>
                </a:solidFill>
              </a:rPr>
              <a:t>y</a:t>
            </a:r>
            <a:r>
              <a:rPr lang="en-US" spc="25" dirty="0">
                <a:solidFill>
                  <a:srgbClr val="FFFFFF"/>
                </a:solidFill>
              </a:rPr>
              <a:t> </a:t>
            </a:r>
            <a:r>
              <a:rPr lang="en-US" spc="-55" dirty="0">
                <a:solidFill>
                  <a:srgbClr val="FFFFFF"/>
                </a:solidFill>
              </a:rPr>
              <a:t>t</a:t>
            </a:r>
            <a:r>
              <a:rPr lang="en-US" spc="-60" dirty="0">
                <a:solidFill>
                  <a:srgbClr val="FFFFFF"/>
                </a:solidFill>
              </a:rPr>
              <a:t>w</a:t>
            </a:r>
            <a:r>
              <a:rPr lang="en-US" dirty="0">
                <a:solidFill>
                  <a:srgbClr val="FFFFFF"/>
                </a:solidFill>
              </a:rPr>
              <a:t>o</a:t>
            </a:r>
            <a:r>
              <a:rPr lang="en-US" spc="10" dirty="0">
                <a:solidFill>
                  <a:srgbClr val="FFFFFF"/>
                </a:solidFill>
              </a:rPr>
              <a:t> </a:t>
            </a:r>
            <a:r>
              <a:rPr lang="en-US" spc="-40" dirty="0" smtClean="0">
                <a:solidFill>
                  <a:srgbClr val="FFFFFF"/>
                </a:solidFill>
              </a:rPr>
              <a:t>po</a:t>
            </a:r>
            <a:r>
              <a:rPr lang="en-US" spc="-35" dirty="0" smtClean="0">
                <a:solidFill>
                  <a:srgbClr val="FFFFFF"/>
                </a:solidFill>
              </a:rPr>
              <a:t>i</a:t>
            </a:r>
            <a:r>
              <a:rPr lang="en-US" spc="-40" dirty="0" smtClean="0">
                <a:solidFill>
                  <a:srgbClr val="FFFFFF"/>
                </a:solidFill>
              </a:rPr>
              <a:t>n</a:t>
            </a:r>
            <a:r>
              <a:rPr lang="en-US" spc="-35" dirty="0" smtClean="0">
                <a:solidFill>
                  <a:srgbClr val="FFFFFF"/>
                </a:solidFill>
              </a:rPr>
              <a:t>t</a:t>
            </a:r>
            <a:r>
              <a:rPr lang="en-US" spc="-5" dirty="0" smtClean="0">
                <a:solidFill>
                  <a:srgbClr val="FFFFFF"/>
                </a:solidFill>
              </a:rPr>
              <a:t>s</a:t>
            </a:r>
            <a:r>
              <a:rPr lang="en-US" dirty="0" smtClean="0">
                <a:solidFill>
                  <a:srgbClr val="FFFFFF"/>
                </a:solidFill>
              </a:rPr>
              <a:t> </a:t>
            </a:r>
            <a:r>
              <a:rPr lang="en-US" spc="-60" dirty="0" smtClean="0">
                <a:solidFill>
                  <a:srgbClr val="FFFFFF"/>
                </a:solidFill>
              </a:rPr>
              <a:t>on  </a:t>
            </a:r>
            <a:r>
              <a:rPr lang="en-US" spc="-25" dirty="0">
                <a:solidFill>
                  <a:srgbClr val="FFFFFF"/>
                </a:solidFill>
              </a:rPr>
              <a:t>the </a:t>
            </a:r>
            <a:r>
              <a:rPr lang="en-US" i="1" spc="-60" dirty="0">
                <a:solidFill>
                  <a:srgbClr val="EB008B"/>
                </a:solidFill>
                <a:latin typeface="Times New Roman"/>
                <a:cs typeface="Times New Roman"/>
              </a:rPr>
              <a:t>intersection </a:t>
            </a:r>
            <a:r>
              <a:rPr lang="en-US" spc="-20" dirty="0">
                <a:solidFill>
                  <a:srgbClr val="FFFFFF"/>
                </a:solidFill>
              </a:rPr>
              <a:t>of</a:t>
            </a:r>
            <a:r>
              <a:rPr lang="en-US" spc="-240" dirty="0">
                <a:solidFill>
                  <a:srgbClr val="FFFFFF"/>
                </a:solidFill>
              </a:rPr>
              <a:t> </a:t>
            </a:r>
            <a:r>
              <a:rPr lang="en-US" spc="-45" dirty="0">
                <a:solidFill>
                  <a:srgbClr val="FFFFFF"/>
                </a:solidFill>
              </a:rPr>
              <a:t>hyperbolas</a:t>
            </a:r>
            <a:r>
              <a:rPr lang="en-US" spc="-90" dirty="0">
                <a:solidFill>
                  <a:srgbClr val="FFFFFF"/>
                </a:solidFill>
              </a:rPr>
              <a:t> </a:t>
            </a:r>
            <a:r>
              <a:rPr lang="en-US" spc="-35" dirty="0" smtClean="0">
                <a:solidFill>
                  <a:srgbClr val="FFFFFF"/>
                </a:solidFill>
              </a:rPr>
              <a:t>and  </a:t>
            </a:r>
            <a:r>
              <a:rPr lang="en-US" i="1" dirty="0" smtClean="0">
                <a:solidFill>
                  <a:srgbClr val="FFFFFF"/>
                </a:solidFill>
                <a:latin typeface="Times New Roman"/>
                <a:cs typeface="Times New Roman"/>
              </a:rPr>
              <a:t>x </a:t>
            </a:r>
            <a:r>
              <a:rPr lang="en-US" dirty="0">
                <a:solidFill>
                  <a:srgbClr val="FFFFFF"/>
                </a:solidFill>
              </a:rPr>
              <a:t>−</a:t>
            </a:r>
            <a:r>
              <a:rPr lang="en-US" spc="-65" dirty="0">
                <a:solidFill>
                  <a:srgbClr val="FFFFFF"/>
                </a:solidFill>
              </a:rPr>
              <a:t> </a:t>
            </a:r>
            <a:r>
              <a:rPr lang="en-US" i="1" spc="-30" dirty="0">
                <a:solidFill>
                  <a:srgbClr val="FFFFFF"/>
                </a:solidFill>
                <a:latin typeface="Times New Roman"/>
                <a:cs typeface="Times New Roman"/>
              </a:rPr>
              <a:t>axis</a:t>
            </a:r>
            <a:r>
              <a:rPr lang="en-US" spc="-30" dirty="0">
                <a:solidFill>
                  <a:srgbClr val="FFFFFF"/>
                </a:solidFill>
              </a:rPr>
              <a:t>.</a:t>
            </a:r>
            <a:endParaRPr lang="en-US" dirty="0">
              <a:solidFill>
                <a:srgbClr val="FFFFFF"/>
              </a:solidFill>
            </a:endParaRPr>
          </a:p>
        </p:txBody>
      </p:sp>
    </p:spTree>
    <p:extLst>
      <p:ext uri="{BB962C8B-B14F-4D97-AF65-F5344CB8AC3E}">
        <p14:creationId xmlns:p14="http://schemas.microsoft.com/office/powerpoint/2010/main" val="237819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xmlns="" id="{9EBC5FBD-D69D-4E35-AFA2-4A6A3B09B1EA}"/>
              </a:ext>
            </a:extLst>
          </p:cNvPr>
          <p:cNvSpPr>
            <a:spLocks noGrp="1"/>
          </p:cNvSpPr>
          <p:nvPr>
            <p:ph type="title"/>
          </p:nvPr>
        </p:nvSpPr>
        <p:spPr>
          <a:xfrm>
            <a:off x="733425" y="333375"/>
            <a:ext cx="9361488" cy="554038"/>
          </a:xfrm>
        </p:spPr>
        <p:txBody>
          <a:bodyPr/>
          <a:lstStyle/>
          <a:p>
            <a:pPr>
              <a:defRPr/>
            </a:pPr>
            <a:r>
              <a:rPr lang="en-GB" altLang="en-US" sz="4800" dirty="0"/>
              <a:t>Marks Distribution</a:t>
            </a:r>
            <a:endParaRPr lang="en-US" sz="4800" dirty="0"/>
          </a:p>
        </p:txBody>
      </p:sp>
      <p:pic>
        <p:nvPicPr>
          <p:cNvPr id="2560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81075"/>
            <a:ext cx="9180513" cy="563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584960" y="10667"/>
            <a:ext cx="833628" cy="1175003"/>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5" name="object 5"/>
          <p:cNvSpPr/>
          <p:nvPr/>
        </p:nvSpPr>
        <p:spPr>
          <a:xfrm>
            <a:off x="3755135" y="10667"/>
            <a:ext cx="836676" cy="1175003"/>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9" name="object 9"/>
          <p:cNvSpPr/>
          <p:nvPr/>
        </p:nvSpPr>
        <p:spPr>
          <a:xfrm>
            <a:off x="6181344" y="10667"/>
            <a:ext cx="835151" cy="1175003"/>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11" name="object 11"/>
          <p:cNvSpPr/>
          <p:nvPr/>
        </p:nvSpPr>
        <p:spPr>
          <a:xfrm>
            <a:off x="8113776" y="10667"/>
            <a:ext cx="833627" cy="1175003"/>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13" name="object 13"/>
          <p:cNvSpPr/>
          <p:nvPr/>
        </p:nvSpPr>
        <p:spPr>
          <a:xfrm>
            <a:off x="10035540" y="10667"/>
            <a:ext cx="835151" cy="1175003"/>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14" name="object 14"/>
          <p:cNvSpPr/>
          <p:nvPr/>
        </p:nvSpPr>
        <p:spPr>
          <a:xfrm>
            <a:off x="10175747" y="10667"/>
            <a:ext cx="797051" cy="1175003"/>
          </a:xfrm>
          <a:prstGeom prst="rect">
            <a:avLst/>
          </a:prstGeom>
          <a:blipFill>
            <a:blip r:embed="rId4" cstate="print"/>
            <a:stretch>
              <a:fillRect/>
            </a:stretch>
          </a:blipFill>
        </p:spPr>
        <p:txBody>
          <a:bodyPr wrap="square" lIns="0" tIns="0" rIns="0" bIns="0" rtlCol="0"/>
          <a:lstStyle/>
          <a:p>
            <a:endParaRPr>
              <a:solidFill>
                <a:srgbClr val="FFFFFF"/>
              </a:solidFill>
            </a:endParaRPr>
          </a:p>
        </p:txBody>
      </p:sp>
      <p:sp>
        <p:nvSpPr>
          <p:cNvPr id="16" name="object 16"/>
          <p:cNvSpPr txBox="1"/>
          <p:nvPr/>
        </p:nvSpPr>
        <p:spPr>
          <a:xfrm>
            <a:off x="563676" y="894714"/>
            <a:ext cx="7089775" cy="422275"/>
          </a:xfrm>
          <a:prstGeom prst="rect">
            <a:avLst/>
          </a:prstGeom>
        </p:spPr>
        <p:txBody>
          <a:bodyPr vert="horz" wrap="square" lIns="0" tIns="13335" rIns="0" bIns="0" rtlCol="0">
            <a:spAutoFit/>
          </a:bodyPr>
          <a:lstStyle/>
          <a:p>
            <a:pPr marL="12700">
              <a:spcBef>
                <a:spcPts val="105"/>
              </a:spcBef>
              <a:tabLst>
                <a:tab pos="469900" algn="l"/>
                <a:tab pos="4920615" algn="l"/>
              </a:tabLst>
            </a:pPr>
            <a:r>
              <a:rPr sz="2600" spc="-25" dirty="0">
                <a:solidFill>
                  <a:srgbClr val="FFFFFF"/>
                </a:solidFill>
                <a:latin typeface="Times New Roman"/>
                <a:cs typeface="Times New Roman"/>
              </a:rPr>
              <a:t>1.	</a:t>
            </a:r>
            <a:r>
              <a:rPr sz="2600" spc="-40" dirty="0">
                <a:solidFill>
                  <a:srgbClr val="FFFFFF"/>
                </a:solidFill>
                <a:latin typeface="Times New Roman"/>
                <a:cs typeface="Times New Roman"/>
              </a:rPr>
              <a:t>Space </a:t>
            </a:r>
            <a:r>
              <a:rPr sz="2600" spc="-25" dirty="0">
                <a:solidFill>
                  <a:srgbClr val="FFFFFF"/>
                </a:solidFill>
                <a:latin typeface="Times New Roman"/>
                <a:cs typeface="Times New Roman"/>
              </a:rPr>
              <a:t>of </a:t>
            </a:r>
            <a:r>
              <a:rPr sz="2600" spc="-40" dirty="0">
                <a:solidFill>
                  <a:srgbClr val="FFFFFF"/>
                </a:solidFill>
                <a:latin typeface="Times New Roman"/>
                <a:cs typeface="Times New Roman"/>
              </a:rPr>
              <a:t>all</a:t>
            </a:r>
            <a:r>
              <a:rPr sz="2600" spc="-195" dirty="0">
                <a:solidFill>
                  <a:srgbClr val="FFFFFF"/>
                </a:solidFill>
                <a:latin typeface="Times New Roman"/>
                <a:cs typeface="Times New Roman"/>
              </a:rPr>
              <a:t> </a:t>
            </a:r>
            <a:r>
              <a:rPr sz="2600" spc="-45" dirty="0">
                <a:solidFill>
                  <a:srgbClr val="FFFFFF"/>
                </a:solidFill>
                <a:latin typeface="Times New Roman"/>
                <a:cs typeface="Times New Roman"/>
              </a:rPr>
              <a:t>complex</a:t>
            </a:r>
            <a:r>
              <a:rPr sz="2600" spc="-70" dirty="0">
                <a:solidFill>
                  <a:srgbClr val="FFFFFF"/>
                </a:solidFill>
                <a:latin typeface="Times New Roman"/>
                <a:cs typeface="Times New Roman"/>
              </a:rPr>
              <a:t> </a:t>
            </a:r>
            <a:r>
              <a:rPr sz="2600" spc="-45" dirty="0">
                <a:solidFill>
                  <a:srgbClr val="FFFFFF"/>
                </a:solidFill>
                <a:latin typeface="Times New Roman"/>
                <a:cs typeface="Times New Roman"/>
              </a:rPr>
              <a:t>numbers	</a:t>
            </a:r>
            <a:r>
              <a:rPr sz="2600" spc="-30" dirty="0">
                <a:solidFill>
                  <a:srgbClr val="FFFFFF"/>
                </a:solidFill>
                <a:latin typeface="Times New Roman"/>
                <a:cs typeface="Times New Roman"/>
              </a:rPr>
              <a:t>is </a:t>
            </a:r>
            <a:r>
              <a:rPr sz="2600" dirty="0">
                <a:solidFill>
                  <a:srgbClr val="FFFFFF"/>
                </a:solidFill>
                <a:latin typeface="Times New Roman"/>
                <a:cs typeface="Times New Roman"/>
              </a:rPr>
              <a:t>a </a:t>
            </a:r>
            <a:r>
              <a:rPr sz="2600" spc="-45" dirty="0">
                <a:solidFill>
                  <a:srgbClr val="FFFFFF"/>
                </a:solidFill>
                <a:latin typeface="Times New Roman"/>
                <a:cs typeface="Times New Roman"/>
              </a:rPr>
              <a:t>vector</a:t>
            </a:r>
            <a:r>
              <a:rPr sz="2600" spc="-295" dirty="0">
                <a:solidFill>
                  <a:srgbClr val="FFFFFF"/>
                </a:solidFill>
                <a:latin typeface="Times New Roman"/>
                <a:cs typeface="Times New Roman"/>
              </a:rPr>
              <a:t> </a:t>
            </a:r>
            <a:r>
              <a:rPr sz="2600" spc="-45" dirty="0">
                <a:solidFill>
                  <a:srgbClr val="FFFFFF"/>
                </a:solidFill>
                <a:latin typeface="Times New Roman"/>
                <a:cs typeface="Times New Roman"/>
              </a:rPr>
              <a:t>space.</a:t>
            </a:r>
            <a:endParaRPr sz="2600">
              <a:solidFill>
                <a:srgbClr val="FFFFFF"/>
              </a:solidFill>
              <a:latin typeface="Times New Roman"/>
              <a:cs typeface="Times New Roman"/>
            </a:endParaRPr>
          </a:p>
        </p:txBody>
      </p:sp>
      <p:sp>
        <p:nvSpPr>
          <p:cNvPr id="17" name="object 17"/>
          <p:cNvSpPr txBox="1"/>
          <p:nvPr/>
        </p:nvSpPr>
        <p:spPr>
          <a:xfrm>
            <a:off x="563676" y="1735912"/>
            <a:ext cx="262890" cy="422909"/>
          </a:xfrm>
          <a:prstGeom prst="rect">
            <a:avLst/>
          </a:prstGeom>
        </p:spPr>
        <p:txBody>
          <a:bodyPr vert="horz" wrap="square" lIns="0" tIns="13335" rIns="0" bIns="0" rtlCol="0">
            <a:spAutoFit/>
          </a:bodyPr>
          <a:lstStyle/>
          <a:p>
            <a:pPr marL="12700">
              <a:spcBef>
                <a:spcPts val="105"/>
              </a:spcBef>
            </a:pPr>
            <a:r>
              <a:rPr sz="2600" spc="-45" dirty="0">
                <a:solidFill>
                  <a:srgbClr val="FFFFFF"/>
                </a:solidFill>
                <a:latin typeface="Times New Roman"/>
                <a:cs typeface="Times New Roman"/>
              </a:rPr>
              <a:t>2.</a:t>
            </a:r>
            <a:endParaRPr sz="2600">
              <a:solidFill>
                <a:srgbClr val="FFFFFF"/>
              </a:solidFill>
              <a:latin typeface="Times New Roman"/>
              <a:cs typeface="Times New Roman"/>
            </a:endParaRPr>
          </a:p>
        </p:txBody>
      </p:sp>
      <p:sp>
        <p:nvSpPr>
          <p:cNvPr id="18" name="object 18"/>
          <p:cNvSpPr txBox="1"/>
          <p:nvPr/>
        </p:nvSpPr>
        <p:spPr>
          <a:xfrm>
            <a:off x="3019425" y="1735912"/>
            <a:ext cx="809625" cy="422909"/>
          </a:xfrm>
          <a:prstGeom prst="rect">
            <a:avLst/>
          </a:prstGeom>
        </p:spPr>
        <p:txBody>
          <a:bodyPr vert="horz" wrap="square" lIns="0" tIns="13335" rIns="0" bIns="0" rtlCol="0">
            <a:spAutoFit/>
          </a:bodyPr>
          <a:lstStyle/>
          <a:p>
            <a:pPr marL="12700">
              <a:spcBef>
                <a:spcPts val="105"/>
              </a:spcBef>
            </a:pPr>
            <a:r>
              <a:rPr sz="2600" spc="-50" dirty="0">
                <a:solidFill>
                  <a:srgbClr val="FFFFFF"/>
                </a:solidFill>
                <a:latin typeface="Times New Roman"/>
                <a:cs typeface="Times New Roman"/>
              </a:rPr>
              <a:t>w</a:t>
            </a:r>
            <a:r>
              <a:rPr sz="2600" spc="-45" dirty="0">
                <a:solidFill>
                  <a:srgbClr val="FFFFFF"/>
                </a:solidFill>
                <a:latin typeface="Times New Roman"/>
                <a:cs typeface="Times New Roman"/>
              </a:rPr>
              <a:t>h</a:t>
            </a:r>
            <a:r>
              <a:rPr sz="2600" spc="-55" dirty="0">
                <a:solidFill>
                  <a:srgbClr val="FFFFFF"/>
                </a:solidFill>
                <a:latin typeface="Times New Roman"/>
                <a:cs typeface="Times New Roman"/>
              </a:rPr>
              <a:t>er</a:t>
            </a:r>
            <a:r>
              <a:rPr sz="2600" dirty="0">
                <a:solidFill>
                  <a:srgbClr val="FFFFFF"/>
                </a:solidFill>
                <a:latin typeface="Times New Roman"/>
                <a:cs typeface="Times New Roman"/>
              </a:rPr>
              <a:t>e</a:t>
            </a:r>
          </a:p>
        </p:txBody>
      </p:sp>
      <p:sp>
        <p:nvSpPr>
          <p:cNvPr id="19" name="object 19"/>
          <p:cNvSpPr txBox="1"/>
          <p:nvPr/>
        </p:nvSpPr>
        <p:spPr>
          <a:xfrm>
            <a:off x="563676" y="2577464"/>
            <a:ext cx="7256780" cy="422275"/>
          </a:xfrm>
          <a:prstGeom prst="rect">
            <a:avLst/>
          </a:prstGeom>
        </p:spPr>
        <p:txBody>
          <a:bodyPr vert="horz" wrap="square" lIns="0" tIns="13335" rIns="0" bIns="0" rtlCol="0">
            <a:spAutoFit/>
          </a:bodyPr>
          <a:lstStyle/>
          <a:p>
            <a:pPr marL="12700">
              <a:spcBef>
                <a:spcPts val="105"/>
              </a:spcBef>
              <a:tabLst>
                <a:tab pos="4466590" algn="l"/>
              </a:tabLst>
            </a:pPr>
            <a:r>
              <a:rPr sz="2600" spc="-25" dirty="0">
                <a:solidFill>
                  <a:srgbClr val="FFFFFF"/>
                </a:solidFill>
                <a:latin typeface="Times New Roman"/>
                <a:cs typeface="Times New Roman"/>
              </a:rPr>
              <a:t>3.	</a:t>
            </a:r>
            <a:r>
              <a:rPr sz="2600" spc="-50" dirty="0">
                <a:solidFill>
                  <a:srgbClr val="FFFFFF"/>
                </a:solidFill>
                <a:latin typeface="Times New Roman"/>
                <a:cs typeface="Times New Roman"/>
              </a:rPr>
              <a:t>(triangular</a:t>
            </a:r>
            <a:r>
              <a:rPr sz="2600" spc="-130" dirty="0">
                <a:solidFill>
                  <a:srgbClr val="FFFFFF"/>
                </a:solidFill>
                <a:latin typeface="Times New Roman"/>
                <a:cs typeface="Times New Roman"/>
              </a:rPr>
              <a:t> </a:t>
            </a:r>
            <a:r>
              <a:rPr sz="2600" spc="-45" dirty="0">
                <a:solidFill>
                  <a:srgbClr val="FFFFFF"/>
                </a:solidFill>
                <a:latin typeface="Times New Roman"/>
                <a:cs typeface="Times New Roman"/>
              </a:rPr>
              <a:t>inequality)</a:t>
            </a:r>
            <a:endParaRPr sz="2600">
              <a:solidFill>
                <a:srgbClr val="FFFFFF"/>
              </a:solidFill>
              <a:latin typeface="Times New Roman"/>
              <a:cs typeface="Times New Roman"/>
            </a:endParaRPr>
          </a:p>
        </p:txBody>
      </p:sp>
      <p:sp>
        <p:nvSpPr>
          <p:cNvPr id="20" name="object 20"/>
          <p:cNvSpPr txBox="1"/>
          <p:nvPr/>
        </p:nvSpPr>
        <p:spPr>
          <a:xfrm>
            <a:off x="563676" y="3420313"/>
            <a:ext cx="10130155" cy="1238250"/>
          </a:xfrm>
          <a:prstGeom prst="rect">
            <a:avLst/>
          </a:prstGeom>
        </p:spPr>
        <p:txBody>
          <a:bodyPr vert="horz" wrap="square" lIns="0" tIns="1905" rIns="0" bIns="0" rtlCol="0">
            <a:spAutoFit/>
          </a:bodyPr>
          <a:lstStyle/>
          <a:p>
            <a:pPr marL="469900" marR="5080" indent="-457834" algn="just">
              <a:lnSpc>
                <a:spcPct val="102899"/>
              </a:lnSpc>
              <a:spcBef>
                <a:spcPts val="15"/>
              </a:spcBef>
            </a:pPr>
            <a:r>
              <a:rPr sz="2600" dirty="0">
                <a:solidFill>
                  <a:srgbClr val="FFFFFF"/>
                </a:solidFill>
                <a:latin typeface="Times New Roman"/>
                <a:cs typeface="Times New Roman"/>
              </a:rPr>
              <a:t>4. An </a:t>
            </a:r>
            <a:r>
              <a:rPr sz="2600" i="1" spc="-20" dirty="0">
                <a:solidFill>
                  <a:srgbClr val="FFFFFF"/>
                </a:solidFill>
                <a:latin typeface="Times New Roman"/>
                <a:cs typeface="Times New Roman"/>
              </a:rPr>
              <a:t>n</a:t>
            </a:r>
            <a:r>
              <a:rPr sz="2600" spc="-20" dirty="0">
                <a:solidFill>
                  <a:srgbClr val="FFFFFF"/>
                </a:solidFill>
                <a:latin typeface="Times New Roman"/>
                <a:cs typeface="Times New Roman"/>
              </a:rPr>
              <a:t>−th </a:t>
            </a:r>
            <a:r>
              <a:rPr sz="2600" spc="-65" dirty="0">
                <a:solidFill>
                  <a:srgbClr val="FFFFFF"/>
                </a:solidFill>
                <a:latin typeface="Times New Roman"/>
                <a:cs typeface="Times New Roman"/>
              </a:rPr>
              <a:t>degree </a:t>
            </a:r>
            <a:r>
              <a:rPr sz="2600" spc="-45" dirty="0">
                <a:solidFill>
                  <a:srgbClr val="FFFFFF"/>
                </a:solidFill>
                <a:latin typeface="Times New Roman"/>
                <a:cs typeface="Times New Roman"/>
              </a:rPr>
              <a:t>complex </a:t>
            </a:r>
            <a:r>
              <a:rPr sz="2600" spc="-35" dirty="0">
                <a:solidFill>
                  <a:srgbClr val="FFFFFF"/>
                </a:solidFill>
                <a:latin typeface="Times New Roman"/>
                <a:cs typeface="Times New Roman"/>
              </a:rPr>
              <a:t>polynomial </a:t>
            </a:r>
            <a:r>
              <a:rPr sz="2600" spc="-40" dirty="0">
                <a:solidFill>
                  <a:srgbClr val="FFFFFF"/>
                </a:solidFill>
                <a:latin typeface="Times New Roman"/>
                <a:cs typeface="Times New Roman"/>
              </a:rPr>
              <a:t>equation </a:t>
            </a:r>
            <a:r>
              <a:rPr sz="2600" spc="-40" dirty="0">
                <a:solidFill>
                  <a:srgbClr val="00ADEE"/>
                </a:solidFill>
                <a:latin typeface="Times New Roman"/>
                <a:cs typeface="Times New Roman"/>
              </a:rPr>
              <a:t>has </a:t>
            </a:r>
            <a:r>
              <a:rPr sz="2600" i="1" dirty="0">
                <a:solidFill>
                  <a:srgbClr val="FFFFFF"/>
                </a:solidFill>
                <a:latin typeface="Times New Roman"/>
                <a:cs typeface="Times New Roman"/>
              </a:rPr>
              <a:t>n </a:t>
            </a:r>
            <a:r>
              <a:rPr sz="2600" spc="-45" dirty="0">
                <a:solidFill>
                  <a:srgbClr val="FFFFFF"/>
                </a:solidFill>
                <a:latin typeface="Times New Roman"/>
                <a:cs typeface="Times New Roman"/>
              </a:rPr>
              <a:t>complex </a:t>
            </a:r>
            <a:r>
              <a:rPr sz="2600" spc="-30" dirty="0">
                <a:solidFill>
                  <a:srgbClr val="FFFFFF"/>
                </a:solidFill>
                <a:latin typeface="Times New Roman"/>
                <a:cs typeface="Times New Roman"/>
              </a:rPr>
              <a:t>roots. </a:t>
            </a:r>
            <a:r>
              <a:rPr sz="2600" spc="-5" dirty="0">
                <a:solidFill>
                  <a:srgbClr val="FFFFFF"/>
                </a:solidFill>
                <a:latin typeface="Times New Roman"/>
                <a:cs typeface="Times New Roman"/>
              </a:rPr>
              <a:t>On </a:t>
            </a:r>
            <a:r>
              <a:rPr sz="2600" spc="-30" dirty="0">
                <a:solidFill>
                  <a:srgbClr val="FFFFFF"/>
                </a:solidFill>
                <a:latin typeface="Times New Roman"/>
                <a:cs typeface="Times New Roman"/>
              </a:rPr>
              <a:t>the  </a:t>
            </a:r>
            <a:r>
              <a:rPr sz="2600" spc="-35" dirty="0">
                <a:solidFill>
                  <a:srgbClr val="FFFFFF"/>
                </a:solidFill>
                <a:latin typeface="Times New Roman"/>
                <a:cs typeface="Times New Roman"/>
              </a:rPr>
              <a:t>other </a:t>
            </a:r>
            <a:r>
              <a:rPr sz="2600" spc="-40" dirty="0">
                <a:solidFill>
                  <a:srgbClr val="FFFFFF"/>
                </a:solidFill>
                <a:latin typeface="Times New Roman"/>
                <a:cs typeface="Times New Roman"/>
              </a:rPr>
              <a:t>hand </a:t>
            </a:r>
            <a:r>
              <a:rPr sz="2600" spc="-35" dirty="0">
                <a:solidFill>
                  <a:srgbClr val="FFFFFF"/>
                </a:solidFill>
                <a:latin typeface="Times New Roman"/>
                <a:cs typeface="Times New Roman"/>
              </a:rPr>
              <a:t>an </a:t>
            </a:r>
            <a:r>
              <a:rPr sz="2600" i="1" spc="-20" dirty="0">
                <a:solidFill>
                  <a:srgbClr val="FFFFFF"/>
                </a:solidFill>
                <a:latin typeface="Times New Roman"/>
                <a:cs typeface="Times New Roman"/>
              </a:rPr>
              <a:t>n</a:t>
            </a:r>
            <a:r>
              <a:rPr sz="2600" spc="-20" dirty="0">
                <a:solidFill>
                  <a:srgbClr val="FFFFFF"/>
                </a:solidFill>
                <a:latin typeface="Times New Roman"/>
                <a:cs typeface="Times New Roman"/>
              </a:rPr>
              <a:t>−th </a:t>
            </a:r>
            <a:r>
              <a:rPr sz="2600" spc="-65" dirty="0">
                <a:solidFill>
                  <a:srgbClr val="FFFFFF"/>
                </a:solidFill>
                <a:latin typeface="Times New Roman"/>
                <a:cs typeface="Times New Roman"/>
              </a:rPr>
              <a:t>degree </a:t>
            </a:r>
            <a:r>
              <a:rPr sz="2600" spc="-40" dirty="0">
                <a:solidFill>
                  <a:srgbClr val="FFFFFF"/>
                </a:solidFill>
                <a:latin typeface="Times New Roman"/>
                <a:cs typeface="Times New Roman"/>
              </a:rPr>
              <a:t>real </a:t>
            </a:r>
            <a:r>
              <a:rPr sz="2600" spc="-35" dirty="0">
                <a:solidFill>
                  <a:srgbClr val="FFFFFF"/>
                </a:solidFill>
                <a:latin typeface="Times New Roman"/>
                <a:cs typeface="Times New Roman"/>
              </a:rPr>
              <a:t>polynomial equation </a:t>
            </a:r>
            <a:r>
              <a:rPr sz="2600" spc="-50" dirty="0">
                <a:solidFill>
                  <a:srgbClr val="00ADEE"/>
                </a:solidFill>
                <a:latin typeface="Times New Roman"/>
                <a:cs typeface="Times New Roman"/>
              </a:rPr>
              <a:t>may </a:t>
            </a:r>
            <a:r>
              <a:rPr sz="2600" spc="-30" dirty="0">
                <a:solidFill>
                  <a:srgbClr val="00ADEE"/>
                </a:solidFill>
                <a:latin typeface="Times New Roman"/>
                <a:cs typeface="Times New Roman"/>
              </a:rPr>
              <a:t>or </a:t>
            </a:r>
            <a:r>
              <a:rPr sz="2600" spc="-50" dirty="0">
                <a:solidFill>
                  <a:srgbClr val="00ADEE"/>
                </a:solidFill>
                <a:latin typeface="Times New Roman"/>
                <a:cs typeface="Times New Roman"/>
              </a:rPr>
              <a:t>may </a:t>
            </a:r>
            <a:r>
              <a:rPr sz="2600" spc="-25" dirty="0">
                <a:solidFill>
                  <a:srgbClr val="00ADEE"/>
                </a:solidFill>
                <a:latin typeface="Times New Roman"/>
                <a:cs typeface="Times New Roman"/>
              </a:rPr>
              <a:t>not </a:t>
            </a:r>
            <a:r>
              <a:rPr sz="2600" spc="-50" dirty="0">
                <a:solidFill>
                  <a:srgbClr val="FFFFFF"/>
                </a:solidFill>
                <a:latin typeface="Times New Roman"/>
                <a:cs typeface="Times New Roman"/>
              </a:rPr>
              <a:t>have </a:t>
            </a:r>
            <a:r>
              <a:rPr sz="2600" i="1" dirty="0">
                <a:solidFill>
                  <a:srgbClr val="FFFFFF"/>
                </a:solidFill>
                <a:latin typeface="Times New Roman"/>
                <a:cs typeface="Times New Roman"/>
              </a:rPr>
              <a:t>n  </a:t>
            </a:r>
            <a:r>
              <a:rPr sz="2600" spc="-40" dirty="0">
                <a:solidFill>
                  <a:srgbClr val="FFFFFF"/>
                </a:solidFill>
                <a:latin typeface="Times New Roman"/>
                <a:cs typeface="Times New Roman"/>
              </a:rPr>
              <a:t>real</a:t>
            </a:r>
            <a:r>
              <a:rPr sz="2600" spc="10" dirty="0">
                <a:solidFill>
                  <a:srgbClr val="FFFFFF"/>
                </a:solidFill>
                <a:latin typeface="Times New Roman"/>
                <a:cs typeface="Times New Roman"/>
              </a:rPr>
              <a:t> </a:t>
            </a:r>
            <a:r>
              <a:rPr sz="2600" spc="-35" dirty="0">
                <a:solidFill>
                  <a:srgbClr val="FFFFFF"/>
                </a:solidFill>
                <a:latin typeface="Times New Roman"/>
                <a:cs typeface="Times New Roman"/>
              </a:rPr>
              <a:t>roots.</a:t>
            </a:r>
            <a:endParaRPr sz="2600">
              <a:solidFill>
                <a:srgbClr val="FFFFFF"/>
              </a:solidFill>
              <a:latin typeface="Times New Roman"/>
              <a:cs typeface="Times New Roman"/>
            </a:endParaRPr>
          </a:p>
        </p:txBody>
      </p:sp>
      <mc:AlternateContent xmlns:mc="http://schemas.openxmlformats.org/markup-compatibility/2006" xmlns:a14="http://schemas.microsoft.com/office/drawing/2010/main">
        <mc:Choice Requires="a14">
          <p:sp>
            <p:nvSpPr>
              <p:cNvPr id="21" name="object 21"/>
              <p:cNvSpPr txBox="1"/>
              <p:nvPr/>
            </p:nvSpPr>
            <p:spPr>
              <a:xfrm>
                <a:off x="563676" y="5920232"/>
                <a:ext cx="8497672" cy="447174"/>
              </a:xfrm>
              <a:prstGeom prst="rect">
                <a:avLst/>
              </a:prstGeom>
            </p:spPr>
            <p:txBody>
              <a:bodyPr vert="horz" wrap="square" lIns="0" tIns="12700" rIns="0" bIns="0" rtlCol="0">
                <a:spAutoFit/>
              </a:bodyPr>
              <a:lstStyle/>
              <a:p>
                <a:pPr marL="12700">
                  <a:spcBef>
                    <a:spcPts val="100"/>
                  </a:spcBef>
                  <a:tabLst>
                    <a:tab pos="469900" algn="l"/>
                  </a:tabLst>
                </a:pPr>
                <a:r>
                  <a:rPr lang="en-US" sz="2600" spc="-25" dirty="0" smtClean="0">
                    <a:solidFill>
                      <a:srgbClr val="FFFFFF"/>
                    </a:solidFill>
                    <a:latin typeface="Times New Roman"/>
                    <a:cs typeface="Times New Roman"/>
                  </a:rPr>
                  <a:t>6.	</a:t>
                </a:r>
                <a:r>
                  <a:rPr lang="en-US" sz="2600" spc="-30" dirty="0">
                    <a:solidFill>
                      <a:srgbClr val="FFFFFF"/>
                    </a:solidFill>
                    <a:latin typeface="Times New Roman"/>
                    <a:cs typeface="Times New Roman"/>
                  </a:rPr>
                  <a:t>If </a:t>
                </a:r>
                <a14:m>
                  <m:oMath xmlns:m="http://schemas.openxmlformats.org/officeDocument/2006/math">
                    <m:r>
                      <a:rPr lang="en-US" sz="2600" i="1" dirty="0" smtClean="0">
                        <a:solidFill>
                          <a:srgbClr val="FFFFFF"/>
                        </a:solidFill>
                        <a:latin typeface="Cambria Math"/>
                        <a:cs typeface="Times New Roman"/>
                      </a:rPr>
                      <m:t>𝛼</m:t>
                    </m:r>
                  </m:oMath>
                </a14:m>
                <a:r>
                  <a:rPr lang="en-US" sz="2600" dirty="0">
                    <a:solidFill>
                      <a:srgbClr val="FFFFFF"/>
                    </a:solidFill>
                    <a:latin typeface="Times New Roman"/>
                    <a:cs typeface="Times New Roman"/>
                  </a:rPr>
                  <a:t> </a:t>
                </a:r>
                <a:r>
                  <a:rPr lang="en-US" sz="2600" spc="-30" dirty="0">
                    <a:solidFill>
                      <a:srgbClr val="FFFFFF"/>
                    </a:solidFill>
                    <a:latin typeface="Times New Roman"/>
                    <a:cs typeface="Times New Roman"/>
                  </a:rPr>
                  <a:t>is </a:t>
                </a:r>
                <a:r>
                  <a:rPr lang="en-US" sz="2600" spc="-40" dirty="0">
                    <a:solidFill>
                      <a:srgbClr val="FFFFFF"/>
                    </a:solidFill>
                    <a:latin typeface="Times New Roman"/>
                    <a:cs typeface="Times New Roman"/>
                  </a:rPr>
                  <a:t>real </a:t>
                </a:r>
                <a:r>
                  <a:rPr lang="en-US" sz="2600" spc="-35" dirty="0">
                    <a:solidFill>
                      <a:srgbClr val="FFFFFF"/>
                    </a:solidFill>
                    <a:latin typeface="Times New Roman"/>
                    <a:cs typeface="Times New Roman"/>
                  </a:rPr>
                  <a:t>and </a:t>
                </a:r>
                <a:r>
                  <a:rPr lang="en-US" sz="2600" spc="-45" dirty="0">
                    <a:solidFill>
                      <a:srgbClr val="FFFFFF"/>
                    </a:solidFill>
                    <a:latin typeface="Times New Roman"/>
                    <a:cs typeface="Times New Roman"/>
                  </a:rPr>
                  <a:t>positive, </a:t>
                </a:r>
                <a:r>
                  <a:rPr lang="en-US" sz="2600" spc="-25" dirty="0">
                    <a:solidFill>
                      <a:srgbClr val="FFFFFF"/>
                    </a:solidFill>
                    <a:latin typeface="Times New Roman"/>
                    <a:cs typeface="Times New Roman"/>
                  </a:rPr>
                  <a:t>we</a:t>
                </a:r>
                <a:r>
                  <a:rPr lang="en-US" sz="2600" spc="-484" dirty="0">
                    <a:solidFill>
                      <a:srgbClr val="FFFFFF"/>
                    </a:solidFill>
                    <a:latin typeface="Times New Roman"/>
                    <a:cs typeface="Times New Roman"/>
                  </a:rPr>
                  <a:t> </a:t>
                </a:r>
                <a:r>
                  <a:rPr lang="en-US" sz="2600" spc="-45" dirty="0" smtClean="0">
                    <a:solidFill>
                      <a:srgbClr val="FFFFFF"/>
                    </a:solidFill>
                    <a:latin typeface="Times New Roman"/>
                    <a:cs typeface="Times New Roman"/>
                  </a:rPr>
                  <a:t>define:   </a:t>
                </a:r>
                <a14:m>
                  <m:oMath xmlns:m="http://schemas.openxmlformats.org/officeDocument/2006/math">
                    <m:sSup>
                      <m:sSupPr>
                        <m:ctrlPr>
                          <a:rPr lang="ar-AE" sz="2600" i="1" spc="-45" smtClean="0">
                            <a:solidFill>
                              <a:srgbClr val="FFFFFF"/>
                            </a:solidFill>
                            <a:latin typeface="Cambria Math"/>
                            <a:ea typeface="Cambria Math"/>
                            <a:cs typeface="Times New Roman"/>
                          </a:rPr>
                        </m:ctrlPr>
                      </m:sSupPr>
                      <m:e>
                        <m:r>
                          <a:rPr lang="en-US" sz="2600" i="1" spc="-45">
                            <a:solidFill>
                              <a:srgbClr val="FFFFFF"/>
                            </a:solidFill>
                            <a:latin typeface="Cambria Math"/>
                            <a:ea typeface="Cambria Math"/>
                            <a:cs typeface="Times New Roman"/>
                          </a:rPr>
                          <m:t>𝛼</m:t>
                        </m:r>
                      </m:e>
                      <m:sup>
                        <m:r>
                          <a:rPr lang="en-US" sz="2600" i="1" spc="-45" smtClean="0">
                            <a:solidFill>
                              <a:srgbClr val="FFFFFF"/>
                            </a:solidFill>
                            <a:latin typeface="Cambria Math"/>
                            <a:ea typeface="Cambria Math"/>
                            <a:cs typeface="Times New Roman"/>
                          </a:rPr>
                          <m:t>𝑧</m:t>
                        </m:r>
                      </m:sup>
                    </m:sSup>
                    <m:r>
                      <a:rPr lang="en-US" sz="2600" i="1" spc="-45" smtClean="0">
                        <a:solidFill>
                          <a:srgbClr val="FFFFFF"/>
                        </a:solidFill>
                        <a:latin typeface="Cambria Math"/>
                        <a:ea typeface="Cambria Math"/>
                        <a:cs typeface="Times New Roman"/>
                      </a:rPr>
                      <m:t>=</m:t>
                    </m:r>
                    <m:sSup>
                      <m:sSupPr>
                        <m:ctrlPr>
                          <a:rPr lang="en-US" sz="2600" i="1" spc="-45" smtClean="0">
                            <a:solidFill>
                              <a:srgbClr val="FFFFFF"/>
                            </a:solidFill>
                            <a:latin typeface="Cambria Math"/>
                            <a:ea typeface="Cambria Math"/>
                            <a:cs typeface="Times New Roman"/>
                          </a:rPr>
                        </m:ctrlPr>
                      </m:sSupPr>
                      <m:e>
                        <m:r>
                          <a:rPr lang="en-US" sz="2600" i="1" spc="-45" smtClean="0">
                            <a:solidFill>
                              <a:srgbClr val="FFFFFF"/>
                            </a:solidFill>
                            <a:latin typeface="Cambria Math"/>
                            <a:ea typeface="Cambria Math"/>
                            <a:cs typeface="Times New Roman"/>
                          </a:rPr>
                          <m:t>𝑒</m:t>
                        </m:r>
                      </m:e>
                      <m:sup>
                        <m:r>
                          <a:rPr lang="en-US" sz="2600" i="1" spc="-45" smtClean="0">
                            <a:solidFill>
                              <a:srgbClr val="FFFFFF"/>
                            </a:solidFill>
                            <a:latin typeface="Cambria Math"/>
                            <a:ea typeface="Cambria Math"/>
                            <a:cs typeface="Times New Roman"/>
                          </a:rPr>
                          <m:t>𝑧</m:t>
                        </m:r>
                        <m:func>
                          <m:funcPr>
                            <m:ctrlPr>
                              <a:rPr lang="en-US" sz="2600" i="1" spc="-45" smtClean="0">
                                <a:solidFill>
                                  <a:srgbClr val="FFFFFF"/>
                                </a:solidFill>
                                <a:latin typeface="Cambria Math"/>
                                <a:ea typeface="Cambria Math"/>
                                <a:cs typeface="Times New Roman"/>
                              </a:rPr>
                            </m:ctrlPr>
                          </m:funcPr>
                          <m:fName>
                            <m:r>
                              <m:rPr>
                                <m:sty m:val="p"/>
                              </m:rPr>
                              <a:rPr lang="en-US" sz="2600" spc="-45" smtClean="0">
                                <a:solidFill>
                                  <a:srgbClr val="FFFFFF"/>
                                </a:solidFill>
                                <a:latin typeface="Cambria Math"/>
                                <a:ea typeface="Cambria Math"/>
                                <a:cs typeface="Times New Roman"/>
                              </a:rPr>
                              <m:t>ln</m:t>
                            </m:r>
                          </m:fName>
                          <m:e>
                            <m:r>
                              <a:rPr lang="en-US" sz="2600" i="1" spc="-45" smtClean="0">
                                <a:solidFill>
                                  <a:srgbClr val="FFFFFF"/>
                                </a:solidFill>
                                <a:latin typeface="Cambria Math"/>
                                <a:ea typeface="Cambria Math"/>
                                <a:cs typeface="Times New Roman"/>
                              </a:rPr>
                              <m:t>𝛼</m:t>
                            </m:r>
                          </m:e>
                        </m:func>
                      </m:sup>
                    </m:sSup>
                    <m:r>
                      <a:rPr lang="en-US" sz="2600" i="1" spc="-45" smtClean="0">
                        <a:solidFill>
                          <a:srgbClr val="FFFFFF"/>
                        </a:solidFill>
                        <a:latin typeface="Cambria Math"/>
                        <a:ea typeface="Cambria Math"/>
                        <a:cs typeface="Times New Roman"/>
                      </a:rPr>
                      <m:t>.</m:t>
                    </m:r>
                  </m:oMath>
                </a14:m>
                <a:endParaRPr sz="2600" dirty="0">
                  <a:solidFill>
                    <a:srgbClr val="FFFFFF"/>
                  </a:solidFill>
                  <a:latin typeface="Times New Roman"/>
                  <a:cs typeface="Times New Roman"/>
                </a:endParaRPr>
              </a:p>
            </p:txBody>
          </p:sp>
        </mc:Choice>
        <mc:Fallback xmlns="">
          <p:sp>
            <p:nvSpPr>
              <p:cNvPr id="21" name="object 21"/>
              <p:cNvSpPr txBox="1">
                <a:spLocks noRot="1" noChangeAspect="1" noMove="1" noResize="1" noEditPoints="1" noAdjustHandles="1" noChangeArrowheads="1" noChangeShapeType="1" noTextEdit="1"/>
              </p:cNvSpPr>
              <p:nvPr/>
            </p:nvSpPr>
            <p:spPr>
              <a:xfrm>
                <a:off x="563676" y="5920232"/>
                <a:ext cx="8497672" cy="447174"/>
              </a:xfrm>
              <a:prstGeom prst="rect">
                <a:avLst/>
              </a:prstGeom>
              <a:blipFill rotWithShape="1">
                <a:blip r:embed="rId11"/>
                <a:stretch>
                  <a:fillRect l="-2152" t="-14865" b="-39189"/>
                </a:stretch>
              </a:blipFill>
            </p:spPr>
            <p:txBody>
              <a:bodyPr/>
              <a:lstStyle/>
              <a:p>
                <a:r>
                  <a:rPr lang="en-US">
                    <a:noFill/>
                  </a:rPr>
                  <a:t> </a:t>
                </a:r>
              </a:p>
            </p:txBody>
          </p:sp>
        </mc:Fallback>
      </mc:AlternateContent>
      <p:sp>
        <p:nvSpPr>
          <p:cNvPr id="22" name="object 22"/>
          <p:cNvSpPr/>
          <p:nvPr/>
        </p:nvSpPr>
        <p:spPr>
          <a:xfrm>
            <a:off x="5068529" y="992377"/>
            <a:ext cx="293799" cy="282575"/>
          </a:xfrm>
          <a:prstGeom prst="rect">
            <a:avLst/>
          </a:prstGeom>
          <a:blipFill>
            <a:blip r:embed="rId12" cstate="print"/>
            <a:stretch>
              <a:fillRect/>
            </a:stretch>
          </a:blipFill>
        </p:spPr>
        <p:txBody>
          <a:bodyPr wrap="square" lIns="0" tIns="0" rIns="0" bIns="0" rtlCol="0"/>
          <a:lstStyle/>
          <a:p>
            <a:endParaRPr>
              <a:solidFill>
                <a:srgbClr val="FFFFFF"/>
              </a:solidFill>
            </a:endParaRPr>
          </a:p>
        </p:txBody>
      </p:sp>
      <p:sp>
        <p:nvSpPr>
          <p:cNvPr id="23" name="object 23"/>
          <p:cNvSpPr/>
          <p:nvPr/>
        </p:nvSpPr>
        <p:spPr>
          <a:xfrm>
            <a:off x="1270437" y="1960656"/>
            <a:ext cx="226695" cy="0"/>
          </a:xfrm>
          <a:custGeom>
            <a:avLst/>
            <a:gdLst/>
            <a:ahLst/>
            <a:cxnLst/>
            <a:rect l="l" t="t" r="r" b="b"/>
            <a:pathLst>
              <a:path w="226694">
                <a:moveTo>
                  <a:pt x="0" y="0"/>
                </a:moveTo>
                <a:lnTo>
                  <a:pt x="226522" y="0"/>
                </a:lnTo>
              </a:path>
            </a:pathLst>
          </a:custGeom>
          <a:ln w="15980">
            <a:solidFill>
              <a:srgbClr val="FFFFFF"/>
            </a:solidFill>
          </a:ln>
        </p:spPr>
        <p:txBody>
          <a:bodyPr wrap="square" lIns="0" tIns="0" rIns="0" bIns="0" rtlCol="0"/>
          <a:lstStyle/>
          <a:p>
            <a:endParaRPr>
              <a:solidFill>
                <a:srgbClr val="FFFFFF"/>
              </a:solidFill>
            </a:endParaRPr>
          </a:p>
        </p:txBody>
      </p:sp>
      <p:sp>
        <p:nvSpPr>
          <p:cNvPr id="24" name="object 24"/>
          <p:cNvSpPr/>
          <p:nvPr/>
        </p:nvSpPr>
        <p:spPr>
          <a:xfrm>
            <a:off x="2073331" y="1517262"/>
            <a:ext cx="195580" cy="0"/>
          </a:xfrm>
          <a:custGeom>
            <a:avLst/>
            <a:gdLst/>
            <a:ahLst/>
            <a:cxnLst/>
            <a:rect l="l" t="t" r="r" b="b"/>
            <a:pathLst>
              <a:path w="195580">
                <a:moveTo>
                  <a:pt x="0" y="0"/>
                </a:moveTo>
                <a:lnTo>
                  <a:pt x="195030" y="0"/>
                </a:lnTo>
              </a:path>
            </a:pathLst>
          </a:custGeom>
          <a:ln w="15980">
            <a:solidFill>
              <a:srgbClr val="FFFFFF"/>
            </a:solidFill>
          </a:ln>
        </p:spPr>
        <p:txBody>
          <a:bodyPr wrap="square" lIns="0" tIns="0" rIns="0" bIns="0" rtlCol="0"/>
          <a:lstStyle/>
          <a:p>
            <a:endParaRPr>
              <a:solidFill>
                <a:srgbClr val="FFFFFF"/>
              </a:solidFill>
            </a:endParaRPr>
          </a:p>
        </p:txBody>
      </p:sp>
      <p:sp>
        <p:nvSpPr>
          <p:cNvPr id="25" name="object 25"/>
          <p:cNvSpPr/>
          <p:nvPr/>
        </p:nvSpPr>
        <p:spPr>
          <a:xfrm>
            <a:off x="1952023" y="2065392"/>
            <a:ext cx="45719" cy="283488"/>
          </a:xfrm>
          <a:custGeom>
            <a:avLst/>
            <a:gdLst/>
            <a:ahLst/>
            <a:cxnLst/>
            <a:rect l="l" t="t" r="r" b="b"/>
            <a:pathLst>
              <a:path h="384810">
                <a:moveTo>
                  <a:pt x="0" y="0"/>
                </a:moveTo>
                <a:lnTo>
                  <a:pt x="0" y="384432"/>
                </a:lnTo>
              </a:path>
            </a:pathLst>
          </a:custGeom>
          <a:ln w="19302">
            <a:solidFill>
              <a:srgbClr val="FFFFFF"/>
            </a:solidFill>
          </a:ln>
        </p:spPr>
        <p:txBody>
          <a:bodyPr wrap="square" lIns="0" tIns="0" rIns="0" bIns="0" rtlCol="0"/>
          <a:lstStyle/>
          <a:p>
            <a:endParaRPr>
              <a:solidFill>
                <a:srgbClr val="FFFFFF"/>
              </a:solidFill>
            </a:endParaRPr>
          </a:p>
        </p:txBody>
      </p:sp>
      <p:sp>
        <p:nvSpPr>
          <p:cNvPr id="26" name="object 26"/>
          <p:cNvSpPr/>
          <p:nvPr/>
        </p:nvSpPr>
        <p:spPr>
          <a:xfrm>
            <a:off x="2171120" y="2065392"/>
            <a:ext cx="45719" cy="283488"/>
          </a:xfrm>
          <a:custGeom>
            <a:avLst/>
            <a:gdLst/>
            <a:ahLst/>
            <a:cxnLst/>
            <a:rect l="l" t="t" r="r" b="b"/>
            <a:pathLst>
              <a:path h="384810">
                <a:moveTo>
                  <a:pt x="0" y="0"/>
                </a:moveTo>
                <a:lnTo>
                  <a:pt x="0" y="384432"/>
                </a:lnTo>
              </a:path>
            </a:pathLst>
          </a:custGeom>
          <a:ln w="19302">
            <a:solidFill>
              <a:srgbClr val="FFFFFF"/>
            </a:solidFill>
          </a:ln>
        </p:spPr>
        <p:txBody>
          <a:bodyPr wrap="square" lIns="0" tIns="0" rIns="0" bIns="0" rtlCol="0"/>
          <a:lstStyle/>
          <a:p>
            <a:endParaRPr>
              <a:solidFill>
                <a:srgbClr val="FFFFFF"/>
              </a:solidFill>
            </a:endParaRPr>
          </a:p>
        </p:txBody>
      </p:sp>
      <p:sp>
        <p:nvSpPr>
          <p:cNvPr id="27" name="object 27"/>
          <p:cNvSpPr/>
          <p:nvPr/>
        </p:nvSpPr>
        <p:spPr>
          <a:xfrm>
            <a:off x="1911406" y="1960656"/>
            <a:ext cx="519430" cy="0"/>
          </a:xfrm>
          <a:custGeom>
            <a:avLst/>
            <a:gdLst/>
            <a:ahLst/>
            <a:cxnLst/>
            <a:rect l="l" t="t" r="r" b="b"/>
            <a:pathLst>
              <a:path w="519430">
                <a:moveTo>
                  <a:pt x="0" y="0"/>
                </a:moveTo>
                <a:lnTo>
                  <a:pt x="519056" y="0"/>
                </a:lnTo>
              </a:path>
            </a:pathLst>
          </a:custGeom>
          <a:ln w="15980">
            <a:solidFill>
              <a:srgbClr val="FFFFFF"/>
            </a:solidFill>
          </a:ln>
        </p:spPr>
        <p:txBody>
          <a:bodyPr wrap="square" lIns="0" tIns="0" rIns="0" bIns="0" rtlCol="0"/>
          <a:lstStyle/>
          <a:p>
            <a:endParaRPr>
              <a:solidFill>
                <a:srgbClr val="FFFFFF"/>
              </a:solidFill>
            </a:endParaRPr>
          </a:p>
        </p:txBody>
      </p:sp>
      <p:sp>
        <p:nvSpPr>
          <p:cNvPr id="28" name="object 28"/>
          <p:cNvSpPr txBox="1"/>
          <p:nvPr/>
        </p:nvSpPr>
        <p:spPr>
          <a:xfrm>
            <a:off x="2466528" y="1705102"/>
            <a:ext cx="123189" cy="414020"/>
          </a:xfrm>
          <a:prstGeom prst="rect">
            <a:avLst/>
          </a:prstGeom>
        </p:spPr>
        <p:txBody>
          <a:bodyPr vert="horz" wrap="square" lIns="0" tIns="12065" rIns="0" bIns="0" rtlCol="0">
            <a:spAutoFit/>
          </a:bodyPr>
          <a:lstStyle/>
          <a:p>
            <a:pPr marL="12700">
              <a:spcBef>
                <a:spcPts val="95"/>
              </a:spcBef>
            </a:pPr>
            <a:r>
              <a:rPr sz="2550" spc="130" dirty="0">
                <a:solidFill>
                  <a:srgbClr val="FFFFFF"/>
                </a:solidFill>
                <a:latin typeface="Times New Roman"/>
                <a:cs typeface="Times New Roman"/>
              </a:rPr>
              <a:t>,</a:t>
            </a:r>
            <a:endParaRPr sz="2550">
              <a:solidFill>
                <a:srgbClr val="FFFFFF"/>
              </a:solidFill>
              <a:latin typeface="Times New Roman"/>
              <a:cs typeface="Times New Roman"/>
            </a:endParaRPr>
          </a:p>
        </p:txBody>
      </p:sp>
      <p:sp>
        <p:nvSpPr>
          <p:cNvPr id="30" name="object 30"/>
          <p:cNvSpPr txBox="1"/>
          <p:nvPr/>
        </p:nvSpPr>
        <p:spPr>
          <a:xfrm>
            <a:off x="4131829" y="1665272"/>
            <a:ext cx="1499235" cy="414020"/>
          </a:xfrm>
          <a:prstGeom prst="rect">
            <a:avLst/>
          </a:prstGeom>
        </p:spPr>
        <p:txBody>
          <a:bodyPr vert="horz" wrap="square" lIns="0" tIns="12065" rIns="0" bIns="0" rtlCol="0">
            <a:spAutoFit/>
          </a:bodyPr>
          <a:lstStyle/>
          <a:p>
            <a:pPr marL="12700">
              <a:spcBef>
                <a:spcPts val="95"/>
              </a:spcBef>
            </a:pPr>
            <a:r>
              <a:rPr sz="2550" i="1" spc="200" dirty="0">
                <a:solidFill>
                  <a:srgbClr val="FFFFFF"/>
                </a:solidFill>
                <a:latin typeface="Times New Roman"/>
                <a:cs typeface="Times New Roman"/>
              </a:rPr>
              <a:t>z</a:t>
            </a:r>
            <a:r>
              <a:rPr sz="2550" i="1" spc="150" dirty="0">
                <a:solidFill>
                  <a:srgbClr val="FFFFFF"/>
                </a:solidFill>
                <a:latin typeface="Times New Roman"/>
                <a:cs typeface="Times New Roman"/>
              </a:rPr>
              <a:t> </a:t>
            </a:r>
            <a:r>
              <a:rPr sz="2550" spc="285" dirty="0">
                <a:solidFill>
                  <a:srgbClr val="FFFFFF"/>
                </a:solidFill>
                <a:latin typeface="Symbol"/>
                <a:cs typeface="Symbol"/>
              </a:rPr>
              <a:t></a:t>
            </a:r>
            <a:r>
              <a:rPr sz="2550" spc="185" dirty="0">
                <a:solidFill>
                  <a:srgbClr val="FFFFFF"/>
                </a:solidFill>
                <a:latin typeface="Times New Roman"/>
                <a:cs typeface="Times New Roman"/>
              </a:rPr>
              <a:t> </a:t>
            </a:r>
            <a:r>
              <a:rPr sz="2550" i="1" spc="229" dirty="0">
                <a:solidFill>
                  <a:srgbClr val="FFFFFF"/>
                </a:solidFill>
                <a:latin typeface="Times New Roman"/>
                <a:cs typeface="Times New Roman"/>
              </a:rPr>
              <a:t>x</a:t>
            </a:r>
            <a:r>
              <a:rPr sz="2550" i="1" spc="-100" dirty="0">
                <a:solidFill>
                  <a:srgbClr val="FFFFFF"/>
                </a:solidFill>
                <a:latin typeface="Times New Roman"/>
                <a:cs typeface="Times New Roman"/>
              </a:rPr>
              <a:t> </a:t>
            </a:r>
            <a:r>
              <a:rPr sz="2550" spc="285" dirty="0">
                <a:solidFill>
                  <a:srgbClr val="FFFFFF"/>
                </a:solidFill>
                <a:latin typeface="Symbol"/>
                <a:cs typeface="Symbol"/>
              </a:rPr>
              <a:t></a:t>
            </a:r>
            <a:r>
              <a:rPr sz="2550" spc="-190" dirty="0">
                <a:solidFill>
                  <a:srgbClr val="FFFFFF"/>
                </a:solidFill>
                <a:latin typeface="Times New Roman"/>
                <a:cs typeface="Times New Roman"/>
              </a:rPr>
              <a:t> </a:t>
            </a:r>
            <a:r>
              <a:rPr sz="2550" i="1" spc="165" dirty="0">
                <a:solidFill>
                  <a:srgbClr val="FFFFFF"/>
                </a:solidFill>
                <a:latin typeface="Times New Roman"/>
                <a:cs typeface="Times New Roman"/>
              </a:rPr>
              <a:t>iy</a:t>
            </a:r>
            <a:r>
              <a:rPr sz="2550" spc="165" dirty="0">
                <a:solidFill>
                  <a:srgbClr val="FFFFFF"/>
                </a:solidFill>
                <a:latin typeface="Times New Roman"/>
                <a:cs typeface="Times New Roman"/>
              </a:rPr>
              <a:t>.</a:t>
            </a:r>
            <a:endParaRPr sz="2550">
              <a:solidFill>
                <a:srgbClr val="FFFFFF"/>
              </a:solidFill>
              <a:latin typeface="Times New Roman"/>
              <a:cs typeface="Times New Roman"/>
            </a:endParaRPr>
          </a:p>
        </p:txBody>
      </p:sp>
      <p:sp>
        <p:nvSpPr>
          <p:cNvPr id="31" name="object 31"/>
          <p:cNvSpPr/>
          <p:nvPr/>
        </p:nvSpPr>
        <p:spPr>
          <a:xfrm>
            <a:off x="1136035" y="2673450"/>
            <a:ext cx="0" cy="384175"/>
          </a:xfrm>
          <a:custGeom>
            <a:avLst/>
            <a:gdLst/>
            <a:ahLst/>
            <a:cxnLst/>
            <a:rect l="l" t="t" r="r" b="b"/>
            <a:pathLst>
              <a:path h="384175">
                <a:moveTo>
                  <a:pt x="0" y="0"/>
                </a:moveTo>
                <a:lnTo>
                  <a:pt x="0" y="384028"/>
                </a:lnTo>
              </a:path>
            </a:pathLst>
          </a:custGeom>
          <a:ln w="19283">
            <a:solidFill>
              <a:srgbClr val="FFFFFF"/>
            </a:solidFill>
          </a:ln>
        </p:spPr>
        <p:txBody>
          <a:bodyPr wrap="square" lIns="0" tIns="0" rIns="0" bIns="0" rtlCol="0"/>
          <a:lstStyle/>
          <a:p>
            <a:endParaRPr>
              <a:solidFill>
                <a:srgbClr val="FFFFFF"/>
              </a:solidFill>
            </a:endParaRPr>
          </a:p>
        </p:txBody>
      </p:sp>
      <p:sp>
        <p:nvSpPr>
          <p:cNvPr id="32" name="object 32"/>
          <p:cNvSpPr/>
          <p:nvPr/>
        </p:nvSpPr>
        <p:spPr>
          <a:xfrm>
            <a:off x="2185347" y="2673450"/>
            <a:ext cx="0" cy="384175"/>
          </a:xfrm>
          <a:custGeom>
            <a:avLst/>
            <a:gdLst/>
            <a:ahLst/>
            <a:cxnLst/>
            <a:rect l="l" t="t" r="r" b="b"/>
            <a:pathLst>
              <a:path h="384175">
                <a:moveTo>
                  <a:pt x="0" y="0"/>
                </a:moveTo>
                <a:lnTo>
                  <a:pt x="0" y="384028"/>
                </a:lnTo>
              </a:path>
            </a:pathLst>
          </a:custGeom>
          <a:ln w="19283">
            <a:solidFill>
              <a:srgbClr val="FFFFFF"/>
            </a:solidFill>
          </a:ln>
        </p:spPr>
        <p:txBody>
          <a:bodyPr wrap="square" lIns="0" tIns="0" rIns="0" bIns="0" rtlCol="0"/>
          <a:lstStyle/>
          <a:p>
            <a:endParaRPr>
              <a:solidFill>
                <a:srgbClr val="FFFFFF"/>
              </a:solidFill>
            </a:endParaRPr>
          </a:p>
        </p:txBody>
      </p:sp>
      <p:sp>
        <p:nvSpPr>
          <p:cNvPr id="33" name="object 33"/>
          <p:cNvSpPr/>
          <p:nvPr/>
        </p:nvSpPr>
        <p:spPr>
          <a:xfrm>
            <a:off x="2617658" y="2673450"/>
            <a:ext cx="0" cy="384175"/>
          </a:xfrm>
          <a:custGeom>
            <a:avLst/>
            <a:gdLst/>
            <a:ahLst/>
            <a:cxnLst/>
            <a:rect l="l" t="t" r="r" b="b"/>
            <a:pathLst>
              <a:path h="384175">
                <a:moveTo>
                  <a:pt x="0" y="0"/>
                </a:moveTo>
                <a:lnTo>
                  <a:pt x="0" y="384028"/>
                </a:lnTo>
              </a:path>
            </a:pathLst>
          </a:custGeom>
          <a:ln w="19283">
            <a:solidFill>
              <a:srgbClr val="FFFFFF"/>
            </a:solidFill>
          </a:ln>
        </p:spPr>
        <p:txBody>
          <a:bodyPr wrap="square" lIns="0" tIns="0" rIns="0" bIns="0" rtlCol="0"/>
          <a:lstStyle/>
          <a:p>
            <a:endParaRPr>
              <a:solidFill>
                <a:srgbClr val="FFFFFF"/>
              </a:solidFill>
            </a:endParaRPr>
          </a:p>
        </p:txBody>
      </p:sp>
      <p:sp>
        <p:nvSpPr>
          <p:cNvPr id="34" name="object 34"/>
          <p:cNvSpPr/>
          <p:nvPr/>
        </p:nvSpPr>
        <p:spPr>
          <a:xfrm>
            <a:off x="2986051" y="2673450"/>
            <a:ext cx="0" cy="384175"/>
          </a:xfrm>
          <a:custGeom>
            <a:avLst/>
            <a:gdLst/>
            <a:ahLst/>
            <a:cxnLst/>
            <a:rect l="l" t="t" r="r" b="b"/>
            <a:pathLst>
              <a:path h="384175">
                <a:moveTo>
                  <a:pt x="0" y="0"/>
                </a:moveTo>
                <a:lnTo>
                  <a:pt x="0" y="384028"/>
                </a:lnTo>
              </a:path>
            </a:pathLst>
          </a:custGeom>
          <a:ln w="19283">
            <a:solidFill>
              <a:srgbClr val="FFFFFF"/>
            </a:solidFill>
          </a:ln>
        </p:spPr>
        <p:txBody>
          <a:bodyPr wrap="square" lIns="0" tIns="0" rIns="0" bIns="0" rtlCol="0"/>
          <a:lstStyle/>
          <a:p>
            <a:endParaRPr>
              <a:solidFill>
                <a:srgbClr val="FFFFFF"/>
              </a:solidFill>
            </a:endParaRPr>
          </a:p>
        </p:txBody>
      </p:sp>
      <p:sp>
        <p:nvSpPr>
          <p:cNvPr id="35" name="object 35"/>
          <p:cNvSpPr/>
          <p:nvPr/>
        </p:nvSpPr>
        <p:spPr>
          <a:xfrm>
            <a:off x="3381821" y="2673450"/>
            <a:ext cx="0" cy="384175"/>
          </a:xfrm>
          <a:custGeom>
            <a:avLst/>
            <a:gdLst/>
            <a:ahLst/>
            <a:cxnLst/>
            <a:rect l="l" t="t" r="r" b="b"/>
            <a:pathLst>
              <a:path h="384175">
                <a:moveTo>
                  <a:pt x="0" y="0"/>
                </a:moveTo>
                <a:lnTo>
                  <a:pt x="0" y="384028"/>
                </a:lnTo>
              </a:path>
            </a:pathLst>
          </a:custGeom>
          <a:ln w="19283">
            <a:solidFill>
              <a:srgbClr val="FFFFFF"/>
            </a:solidFill>
          </a:ln>
        </p:spPr>
        <p:txBody>
          <a:bodyPr wrap="square" lIns="0" tIns="0" rIns="0" bIns="0" rtlCol="0"/>
          <a:lstStyle/>
          <a:p>
            <a:endParaRPr>
              <a:solidFill>
                <a:srgbClr val="FFFFFF"/>
              </a:solidFill>
            </a:endParaRPr>
          </a:p>
        </p:txBody>
      </p:sp>
      <p:sp>
        <p:nvSpPr>
          <p:cNvPr id="36" name="object 36"/>
          <p:cNvSpPr/>
          <p:nvPr/>
        </p:nvSpPr>
        <p:spPr>
          <a:xfrm>
            <a:off x="3792823" y="2673450"/>
            <a:ext cx="0" cy="384175"/>
          </a:xfrm>
          <a:custGeom>
            <a:avLst/>
            <a:gdLst/>
            <a:ahLst/>
            <a:cxnLst/>
            <a:rect l="l" t="t" r="r" b="b"/>
            <a:pathLst>
              <a:path h="384175">
                <a:moveTo>
                  <a:pt x="0" y="0"/>
                </a:moveTo>
                <a:lnTo>
                  <a:pt x="0" y="384028"/>
                </a:lnTo>
              </a:path>
            </a:pathLst>
          </a:custGeom>
          <a:ln w="19283">
            <a:solidFill>
              <a:srgbClr val="FFFFFF"/>
            </a:solidFill>
          </a:ln>
        </p:spPr>
        <p:txBody>
          <a:bodyPr wrap="square" lIns="0" tIns="0" rIns="0" bIns="0" rtlCol="0"/>
          <a:lstStyle/>
          <a:p>
            <a:endParaRPr>
              <a:solidFill>
                <a:srgbClr val="FFFFFF"/>
              </a:solidFill>
            </a:endParaRPr>
          </a:p>
        </p:txBody>
      </p:sp>
      <p:sp>
        <p:nvSpPr>
          <p:cNvPr id="37" name="object 37"/>
          <p:cNvSpPr txBox="1"/>
          <p:nvPr/>
        </p:nvSpPr>
        <p:spPr>
          <a:xfrm>
            <a:off x="1188782" y="2610182"/>
            <a:ext cx="2766060" cy="413384"/>
          </a:xfrm>
          <a:prstGeom prst="rect">
            <a:avLst/>
          </a:prstGeom>
        </p:spPr>
        <p:txBody>
          <a:bodyPr vert="horz" wrap="square" lIns="0" tIns="12065" rIns="0" bIns="0" rtlCol="0">
            <a:spAutoFit/>
          </a:bodyPr>
          <a:lstStyle/>
          <a:p>
            <a:pPr marL="12700">
              <a:spcBef>
                <a:spcPts val="95"/>
              </a:spcBef>
              <a:tabLst>
                <a:tab pos="1108075" algn="l"/>
                <a:tab pos="1493520" algn="l"/>
                <a:tab pos="1890395" algn="l"/>
                <a:tab pos="2257425" algn="l"/>
              </a:tabLst>
            </a:pPr>
            <a:r>
              <a:rPr sz="2550" i="1" spc="110" dirty="0">
                <a:solidFill>
                  <a:srgbClr val="FFFFFF"/>
                </a:solidFill>
                <a:latin typeface="Times New Roman"/>
                <a:cs typeface="Times New Roman"/>
              </a:rPr>
              <a:t>z</a:t>
            </a:r>
            <a:r>
              <a:rPr sz="2175" spc="165" baseline="-24904" dirty="0">
                <a:solidFill>
                  <a:srgbClr val="FFFFFF"/>
                </a:solidFill>
                <a:latin typeface="Times New Roman"/>
                <a:cs typeface="Times New Roman"/>
              </a:rPr>
              <a:t>1</a:t>
            </a:r>
            <a:r>
              <a:rPr sz="2175" spc="480" baseline="-24904" dirty="0">
                <a:solidFill>
                  <a:srgbClr val="FFFFFF"/>
                </a:solidFill>
                <a:latin typeface="Times New Roman"/>
                <a:cs typeface="Times New Roman"/>
              </a:rPr>
              <a:t> </a:t>
            </a:r>
            <a:r>
              <a:rPr sz="2550" spc="285" dirty="0">
                <a:solidFill>
                  <a:srgbClr val="FFFFFF"/>
                </a:solidFill>
                <a:latin typeface="Symbol"/>
                <a:cs typeface="Symbol"/>
              </a:rPr>
              <a:t></a:t>
            </a:r>
            <a:r>
              <a:rPr sz="2550" spc="75" dirty="0">
                <a:solidFill>
                  <a:srgbClr val="FFFFFF"/>
                </a:solidFill>
                <a:latin typeface="Times New Roman"/>
                <a:cs typeface="Times New Roman"/>
              </a:rPr>
              <a:t> </a:t>
            </a:r>
            <a:r>
              <a:rPr sz="2550" i="1" spc="204" dirty="0">
                <a:solidFill>
                  <a:srgbClr val="FFFFFF"/>
                </a:solidFill>
                <a:latin typeface="Times New Roman"/>
                <a:cs typeface="Times New Roman"/>
              </a:rPr>
              <a:t>z</a:t>
            </a:r>
            <a:r>
              <a:rPr sz="2175" spc="307" baseline="-24904" dirty="0">
                <a:solidFill>
                  <a:srgbClr val="FFFFFF"/>
                </a:solidFill>
                <a:latin typeface="Times New Roman"/>
                <a:cs typeface="Times New Roman"/>
              </a:rPr>
              <a:t>2	</a:t>
            </a:r>
            <a:r>
              <a:rPr sz="2550" spc="285" dirty="0">
                <a:solidFill>
                  <a:srgbClr val="FFFFFF"/>
                </a:solidFill>
                <a:latin typeface="Symbol"/>
                <a:cs typeface="Symbol"/>
              </a:rPr>
              <a:t></a:t>
            </a:r>
            <a:r>
              <a:rPr sz="2550" spc="285" dirty="0">
                <a:solidFill>
                  <a:srgbClr val="FFFFFF"/>
                </a:solidFill>
                <a:latin typeface="Times New Roman"/>
                <a:cs typeface="Times New Roman"/>
              </a:rPr>
              <a:t>	</a:t>
            </a:r>
            <a:r>
              <a:rPr sz="2550" i="1" spc="110" dirty="0">
                <a:solidFill>
                  <a:srgbClr val="FFFFFF"/>
                </a:solidFill>
                <a:latin typeface="Times New Roman"/>
                <a:cs typeface="Times New Roman"/>
              </a:rPr>
              <a:t>z</a:t>
            </a:r>
            <a:r>
              <a:rPr sz="2175" spc="165" baseline="-24904" dirty="0">
                <a:solidFill>
                  <a:srgbClr val="FFFFFF"/>
                </a:solidFill>
                <a:latin typeface="Times New Roman"/>
                <a:cs typeface="Times New Roman"/>
              </a:rPr>
              <a:t>1	</a:t>
            </a:r>
            <a:r>
              <a:rPr sz="2550" spc="285" dirty="0">
                <a:solidFill>
                  <a:srgbClr val="FFFFFF"/>
                </a:solidFill>
                <a:latin typeface="Symbol"/>
                <a:cs typeface="Symbol"/>
              </a:rPr>
              <a:t></a:t>
            </a:r>
            <a:r>
              <a:rPr sz="2550" spc="285" dirty="0">
                <a:solidFill>
                  <a:srgbClr val="FFFFFF"/>
                </a:solidFill>
                <a:latin typeface="Times New Roman"/>
                <a:cs typeface="Times New Roman"/>
              </a:rPr>
              <a:t>	</a:t>
            </a:r>
            <a:r>
              <a:rPr sz="2550" i="1" spc="204" dirty="0">
                <a:solidFill>
                  <a:srgbClr val="FFFFFF"/>
                </a:solidFill>
                <a:latin typeface="Times New Roman"/>
                <a:cs typeface="Times New Roman"/>
              </a:rPr>
              <a:t>z</a:t>
            </a:r>
            <a:r>
              <a:rPr sz="2175" spc="307" baseline="-24904" dirty="0">
                <a:solidFill>
                  <a:srgbClr val="FFFFFF"/>
                </a:solidFill>
                <a:latin typeface="Times New Roman"/>
                <a:cs typeface="Times New Roman"/>
              </a:rPr>
              <a:t>2</a:t>
            </a:r>
            <a:r>
              <a:rPr sz="2175" spc="817" baseline="-24904" dirty="0">
                <a:solidFill>
                  <a:srgbClr val="FFFFFF"/>
                </a:solidFill>
                <a:latin typeface="Times New Roman"/>
                <a:cs typeface="Times New Roman"/>
              </a:rPr>
              <a:t> </a:t>
            </a:r>
            <a:r>
              <a:rPr sz="2550" spc="130" dirty="0">
                <a:solidFill>
                  <a:srgbClr val="FFFFFF"/>
                </a:solidFill>
                <a:latin typeface="Times New Roman"/>
                <a:cs typeface="Times New Roman"/>
              </a:rPr>
              <a:t>.</a:t>
            </a:r>
            <a:endParaRPr sz="2550">
              <a:solidFill>
                <a:srgbClr val="FFFFFF"/>
              </a:solidFill>
              <a:latin typeface="Times New Roman"/>
              <a:cs typeface="Times New Roman"/>
            </a:endParaRPr>
          </a:p>
        </p:txBody>
      </p:sp>
      <p:sp>
        <p:nvSpPr>
          <p:cNvPr id="38" name="object 38"/>
          <p:cNvSpPr txBox="1"/>
          <p:nvPr/>
        </p:nvSpPr>
        <p:spPr>
          <a:xfrm>
            <a:off x="4629898" y="4926486"/>
            <a:ext cx="1344930" cy="414655"/>
          </a:xfrm>
          <a:prstGeom prst="rect">
            <a:avLst/>
          </a:prstGeom>
        </p:spPr>
        <p:txBody>
          <a:bodyPr vert="horz" wrap="square" lIns="0" tIns="12700" rIns="0" bIns="0" rtlCol="0">
            <a:spAutoFit/>
          </a:bodyPr>
          <a:lstStyle/>
          <a:p>
            <a:pPr marL="12700">
              <a:spcBef>
                <a:spcPts val="100"/>
              </a:spcBef>
              <a:tabLst>
                <a:tab pos="436245" algn="l"/>
              </a:tabLst>
            </a:pPr>
            <a:r>
              <a:rPr sz="3825" i="1" spc="397" baseline="-25054" dirty="0">
                <a:solidFill>
                  <a:srgbClr val="FFFFFF"/>
                </a:solidFill>
                <a:latin typeface="Times New Roman"/>
                <a:cs typeface="Times New Roman"/>
              </a:rPr>
              <a:t>e</a:t>
            </a:r>
            <a:r>
              <a:rPr sz="1450" i="1" spc="265" dirty="0">
                <a:solidFill>
                  <a:srgbClr val="FFFFFF"/>
                </a:solidFill>
                <a:latin typeface="Times New Roman"/>
                <a:cs typeface="Times New Roman"/>
              </a:rPr>
              <a:t>z	</a:t>
            </a:r>
            <a:r>
              <a:rPr sz="3825" spc="427" baseline="-25054" dirty="0">
                <a:solidFill>
                  <a:srgbClr val="FFFFFF"/>
                </a:solidFill>
                <a:latin typeface="Symbol"/>
                <a:cs typeface="Symbol"/>
              </a:rPr>
              <a:t></a:t>
            </a:r>
            <a:r>
              <a:rPr sz="3825" spc="-89" baseline="-25054" dirty="0">
                <a:solidFill>
                  <a:srgbClr val="FFFFFF"/>
                </a:solidFill>
                <a:latin typeface="Times New Roman"/>
                <a:cs typeface="Times New Roman"/>
              </a:rPr>
              <a:t> </a:t>
            </a:r>
            <a:r>
              <a:rPr sz="3825" i="1" spc="322" baseline="-25054" dirty="0">
                <a:solidFill>
                  <a:srgbClr val="FFFFFF"/>
                </a:solidFill>
                <a:latin typeface="Times New Roman"/>
                <a:cs typeface="Times New Roman"/>
              </a:rPr>
              <a:t>e</a:t>
            </a:r>
            <a:r>
              <a:rPr sz="1450" i="1" spc="215" dirty="0">
                <a:solidFill>
                  <a:srgbClr val="FFFFFF"/>
                </a:solidFill>
                <a:latin typeface="Times New Roman"/>
                <a:cs typeface="Times New Roman"/>
              </a:rPr>
              <a:t>x</a:t>
            </a:r>
            <a:r>
              <a:rPr sz="1450" spc="215" dirty="0">
                <a:solidFill>
                  <a:srgbClr val="FFFFFF"/>
                </a:solidFill>
                <a:latin typeface="Symbol"/>
                <a:cs typeface="Symbol"/>
              </a:rPr>
              <a:t></a:t>
            </a:r>
            <a:r>
              <a:rPr sz="1450" i="1" spc="215" dirty="0">
                <a:solidFill>
                  <a:srgbClr val="FFFFFF"/>
                </a:solidFill>
                <a:latin typeface="Times New Roman"/>
                <a:cs typeface="Times New Roman"/>
              </a:rPr>
              <a:t>iy</a:t>
            </a:r>
            <a:endParaRPr sz="1450">
              <a:solidFill>
                <a:srgbClr val="FFFFFF"/>
              </a:solidFill>
              <a:latin typeface="Times New Roman"/>
              <a:cs typeface="Times New Roman"/>
            </a:endParaRPr>
          </a:p>
        </p:txBody>
      </p:sp>
      <p:sp>
        <p:nvSpPr>
          <p:cNvPr id="39" name="object 39"/>
          <p:cNvSpPr txBox="1"/>
          <p:nvPr/>
        </p:nvSpPr>
        <p:spPr>
          <a:xfrm>
            <a:off x="563676" y="5077459"/>
            <a:ext cx="8569325" cy="422275"/>
          </a:xfrm>
          <a:prstGeom prst="rect">
            <a:avLst/>
          </a:prstGeom>
        </p:spPr>
        <p:txBody>
          <a:bodyPr vert="horz" wrap="square" lIns="0" tIns="12700" rIns="0" bIns="0" rtlCol="0">
            <a:spAutoFit/>
          </a:bodyPr>
          <a:lstStyle/>
          <a:p>
            <a:pPr marL="12700">
              <a:spcBef>
                <a:spcPts val="100"/>
              </a:spcBef>
              <a:tabLst>
                <a:tab pos="469900" algn="l"/>
                <a:tab pos="932815" algn="l"/>
                <a:tab pos="5536565" algn="l"/>
              </a:tabLst>
            </a:pPr>
            <a:r>
              <a:rPr sz="2600" dirty="0">
                <a:solidFill>
                  <a:srgbClr val="FFFFFF"/>
                </a:solidFill>
                <a:latin typeface="Times New Roman"/>
                <a:cs typeface="Times New Roman"/>
              </a:rPr>
              <a:t>5.	</a:t>
            </a:r>
            <a:r>
              <a:rPr sz="2600" spc="-5" dirty="0">
                <a:solidFill>
                  <a:srgbClr val="FFFFFF"/>
                </a:solidFill>
                <a:latin typeface="Times New Roman"/>
                <a:cs typeface="Times New Roman"/>
              </a:rPr>
              <a:t>If	</a:t>
            </a:r>
            <a:r>
              <a:rPr sz="3675" i="1" spc="307" baseline="7936" dirty="0">
                <a:solidFill>
                  <a:srgbClr val="FFFFFF"/>
                </a:solidFill>
                <a:latin typeface="Times New Roman"/>
                <a:cs typeface="Times New Roman"/>
              </a:rPr>
              <a:t>z</a:t>
            </a:r>
            <a:r>
              <a:rPr sz="3675" i="1" spc="270" baseline="7936" dirty="0">
                <a:solidFill>
                  <a:srgbClr val="FFFFFF"/>
                </a:solidFill>
                <a:latin typeface="Times New Roman"/>
                <a:cs typeface="Times New Roman"/>
              </a:rPr>
              <a:t> </a:t>
            </a:r>
            <a:r>
              <a:rPr sz="3675" spc="434" baseline="7936" dirty="0">
                <a:solidFill>
                  <a:srgbClr val="FFFFFF"/>
                </a:solidFill>
                <a:latin typeface="Symbol"/>
                <a:cs typeface="Symbol"/>
              </a:rPr>
              <a:t></a:t>
            </a:r>
            <a:r>
              <a:rPr sz="3675" spc="322" baseline="7936" dirty="0">
                <a:solidFill>
                  <a:srgbClr val="FFFFFF"/>
                </a:solidFill>
                <a:latin typeface="Times New Roman"/>
                <a:cs typeface="Times New Roman"/>
              </a:rPr>
              <a:t> </a:t>
            </a:r>
            <a:r>
              <a:rPr sz="3675" i="1" spc="352" baseline="7936" dirty="0">
                <a:solidFill>
                  <a:srgbClr val="FFFFFF"/>
                </a:solidFill>
                <a:latin typeface="Times New Roman"/>
                <a:cs typeface="Times New Roman"/>
              </a:rPr>
              <a:t>x</a:t>
            </a:r>
            <a:r>
              <a:rPr sz="3675" i="1" spc="-104" baseline="7936" dirty="0">
                <a:solidFill>
                  <a:srgbClr val="FFFFFF"/>
                </a:solidFill>
                <a:latin typeface="Times New Roman"/>
                <a:cs typeface="Times New Roman"/>
              </a:rPr>
              <a:t> </a:t>
            </a:r>
            <a:r>
              <a:rPr sz="3675" spc="434" baseline="7936" dirty="0">
                <a:solidFill>
                  <a:srgbClr val="FFFFFF"/>
                </a:solidFill>
                <a:latin typeface="Symbol"/>
                <a:cs typeface="Symbol"/>
              </a:rPr>
              <a:t></a:t>
            </a:r>
            <a:r>
              <a:rPr sz="3675" spc="-247" baseline="7936" dirty="0">
                <a:solidFill>
                  <a:srgbClr val="FFFFFF"/>
                </a:solidFill>
                <a:latin typeface="Times New Roman"/>
                <a:cs typeface="Times New Roman"/>
              </a:rPr>
              <a:t> </a:t>
            </a:r>
            <a:r>
              <a:rPr sz="3675" i="1" spc="187" baseline="7936" dirty="0" err="1">
                <a:solidFill>
                  <a:srgbClr val="FFFFFF"/>
                </a:solidFill>
                <a:latin typeface="Times New Roman"/>
                <a:cs typeface="Times New Roman"/>
              </a:rPr>
              <a:t>iy</a:t>
            </a:r>
            <a:r>
              <a:rPr sz="3675" spc="187" baseline="7936" dirty="0" smtClean="0">
                <a:solidFill>
                  <a:srgbClr val="FFFFFF"/>
                </a:solidFill>
                <a:latin typeface="Times New Roman"/>
                <a:cs typeface="Times New Roman"/>
              </a:rPr>
              <a:t>,</a:t>
            </a:r>
            <a:r>
              <a:rPr lang="en-US" sz="3675" spc="187" baseline="7936" dirty="0" smtClean="0">
                <a:solidFill>
                  <a:srgbClr val="FFFFFF"/>
                </a:solidFill>
                <a:latin typeface="Times New Roman"/>
                <a:cs typeface="Times New Roman"/>
              </a:rPr>
              <a:t>  </a:t>
            </a:r>
            <a:r>
              <a:rPr sz="2600" spc="125" dirty="0" smtClean="0">
                <a:solidFill>
                  <a:srgbClr val="FFFFFF"/>
                </a:solidFill>
                <a:latin typeface="Times New Roman"/>
                <a:cs typeface="Times New Roman"/>
              </a:rPr>
              <a:t>we</a:t>
            </a:r>
            <a:r>
              <a:rPr sz="2600" spc="-5" dirty="0" smtClean="0">
                <a:solidFill>
                  <a:srgbClr val="FFFFFF"/>
                </a:solidFill>
                <a:latin typeface="Times New Roman"/>
                <a:cs typeface="Times New Roman"/>
              </a:rPr>
              <a:t> </a:t>
            </a:r>
            <a:r>
              <a:rPr sz="2600" dirty="0">
                <a:solidFill>
                  <a:srgbClr val="FFFFFF"/>
                </a:solidFill>
                <a:latin typeface="Times New Roman"/>
                <a:cs typeface="Times New Roman"/>
              </a:rPr>
              <a:t>define	</a:t>
            </a:r>
            <a:r>
              <a:rPr sz="3825" spc="427" baseline="2178" dirty="0">
                <a:solidFill>
                  <a:srgbClr val="FFFFFF"/>
                </a:solidFill>
                <a:latin typeface="Symbol"/>
                <a:cs typeface="Symbol"/>
              </a:rPr>
              <a:t></a:t>
            </a:r>
            <a:r>
              <a:rPr sz="3825" spc="15" baseline="2178" dirty="0">
                <a:solidFill>
                  <a:srgbClr val="FFFFFF"/>
                </a:solidFill>
                <a:latin typeface="Times New Roman"/>
                <a:cs typeface="Times New Roman"/>
              </a:rPr>
              <a:t> </a:t>
            </a:r>
            <a:r>
              <a:rPr sz="3825" i="1" spc="412" baseline="2178" dirty="0">
                <a:solidFill>
                  <a:srgbClr val="FFFFFF"/>
                </a:solidFill>
                <a:latin typeface="Times New Roman"/>
                <a:cs typeface="Times New Roman"/>
              </a:rPr>
              <a:t>e</a:t>
            </a:r>
            <a:r>
              <a:rPr sz="2175" i="1" spc="412" baseline="47892" dirty="0">
                <a:solidFill>
                  <a:srgbClr val="FFFFFF"/>
                </a:solidFill>
                <a:latin typeface="Times New Roman"/>
                <a:cs typeface="Times New Roman"/>
              </a:rPr>
              <a:t>x</a:t>
            </a:r>
            <a:r>
              <a:rPr sz="2175" i="1" spc="37" baseline="47892" dirty="0">
                <a:solidFill>
                  <a:srgbClr val="FFFFFF"/>
                </a:solidFill>
                <a:latin typeface="Times New Roman"/>
                <a:cs typeface="Times New Roman"/>
              </a:rPr>
              <a:t> </a:t>
            </a:r>
            <a:r>
              <a:rPr sz="3825" spc="307" baseline="2178" dirty="0">
                <a:solidFill>
                  <a:srgbClr val="FFFFFF"/>
                </a:solidFill>
                <a:latin typeface="Times New Roman"/>
                <a:cs typeface="Times New Roman"/>
              </a:rPr>
              <a:t>(cos</a:t>
            </a:r>
            <a:r>
              <a:rPr sz="3825" spc="15" baseline="2178" dirty="0">
                <a:solidFill>
                  <a:srgbClr val="FFFFFF"/>
                </a:solidFill>
                <a:latin typeface="Times New Roman"/>
                <a:cs typeface="Times New Roman"/>
              </a:rPr>
              <a:t> </a:t>
            </a:r>
            <a:r>
              <a:rPr sz="3825" i="1" spc="345" baseline="2178" dirty="0">
                <a:solidFill>
                  <a:srgbClr val="FFFFFF"/>
                </a:solidFill>
                <a:latin typeface="Times New Roman"/>
                <a:cs typeface="Times New Roman"/>
              </a:rPr>
              <a:t>y</a:t>
            </a:r>
            <a:r>
              <a:rPr sz="3825" i="1" spc="-75" baseline="2178" dirty="0">
                <a:solidFill>
                  <a:srgbClr val="FFFFFF"/>
                </a:solidFill>
                <a:latin typeface="Times New Roman"/>
                <a:cs typeface="Times New Roman"/>
              </a:rPr>
              <a:t> </a:t>
            </a:r>
            <a:r>
              <a:rPr sz="3825" spc="427" baseline="2178" dirty="0">
                <a:solidFill>
                  <a:srgbClr val="FFFFFF"/>
                </a:solidFill>
                <a:latin typeface="Symbol"/>
                <a:cs typeface="Symbol"/>
              </a:rPr>
              <a:t></a:t>
            </a:r>
            <a:r>
              <a:rPr sz="3825" spc="-270" baseline="2178" dirty="0">
                <a:solidFill>
                  <a:srgbClr val="FFFFFF"/>
                </a:solidFill>
                <a:latin typeface="Times New Roman"/>
                <a:cs typeface="Times New Roman"/>
              </a:rPr>
              <a:t> </a:t>
            </a:r>
            <a:r>
              <a:rPr sz="3825" i="1" spc="217" baseline="2178" dirty="0">
                <a:solidFill>
                  <a:srgbClr val="FFFFFF"/>
                </a:solidFill>
                <a:latin typeface="Times New Roman"/>
                <a:cs typeface="Times New Roman"/>
              </a:rPr>
              <a:t>i</a:t>
            </a:r>
            <a:r>
              <a:rPr sz="3825" i="1" spc="-434" baseline="2178" dirty="0">
                <a:solidFill>
                  <a:srgbClr val="FFFFFF"/>
                </a:solidFill>
                <a:latin typeface="Times New Roman"/>
                <a:cs typeface="Times New Roman"/>
              </a:rPr>
              <a:t> </a:t>
            </a:r>
            <a:r>
              <a:rPr sz="3825" spc="307" baseline="2178" dirty="0">
                <a:solidFill>
                  <a:srgbClr val="FFFFFF"/>
                </a:solidFill>
                <a:latin typeface="Times New Roman"/>
                <a:cs typeface="Times New Roman"/>
              </a:rPr>
              <a:t>sin</a:t>
            </a:r>
            <a:r>
              <a:rPr sz="3825" spc="150" baseline="2178" dirty="0">
                <a:solidFill>
                  <a:srgbClr val="FFFFFF"/>
                </a:solidFill>
                <a:latin typeface="Times New Roman"/>
                <a:cs typeface="Times New Roman"/>
              </a:rPr>
              <a:t> </a:t>
            </a:r>
            <a:r>
              <a:rPr sz="3825" i="1" spc="322" baseline="2178" dirty="0">
                <a:solidFill>
                  <a:srgbClr val="FFFFFF"/>
                </a:solidFill>
                <a:latin typeface="Times New Roman"/>
                <a:cs typeface="Times New Roman"/>
              </a:rPr>
              <a:t>y</a:t>
            </a:r>
            <a:r>
              <a:rPr sz="3825" spc="322" baseline="2178" dirty="0">
                <a:solidFill>
                  <a:srgbClr val="FFFFFF"/>
                </a:solidFill>
                <a:latin typeface="Times New Roman"/>
                <a:cs typeface="Times New Roman"/>
              </a:rPr>
              <a:t>).</a:t>
            </a:r>
            <a:endParaRPr sz="3825" baseline="2178" dirty="0">
              <a:solidFill>
                <a:srgbClr val="FFFFFF"/>
              </a:solidFill>
              <a:latin typeface="Times New Roman"/>
              <a:cs typeface="Times New Roman"/>
            </a:endParaRPr>
          </a:p>
        </p:txBody>
      </p:sp>
      <p:sp>
        <p:nvSpPr>
          <p:cNvPr id="43" name="object 29"/>
          <p:cNvSpPr txBox="1"/>
          <p:nvPr/>
        </p:nvSpPr>
        <p:spPr>
          <a:xfrm>
            <a:off x="1273483" y="1501533"/>
            <a:ext cx="1113790" cy="720090"/>
          </a:xfrm>
          <a:prstGeom prst="rect">
            <a:avLst/>
          </a:prstGeom>
        </p:spPr>
        <p:txBody>
          <a:bodyPr vert="horz" wrap="square" lIns="0" tIns="12065" rIns="0" bIns="0" rtlCol="0">
            <a:spAutoFit/>
          </a:bodyPr>
          <a:lstStyle/>
          <a:p>
            <a:pPr marL="12700">
              <a:lnSpc>
                <a:spcPts val="2735"/>
              </a:lnSpc>
              <a:spcBef>
                <a:spcPts val="95"/>
              </a:spcBef>
              <a:tabLst>
                <a:tab pos="808990" algn="l"/>
              </a:tabLst>
            </a:pPr>
            <a:r>
              <a:rPr sz="2550" spc="260" dirty="0">
                <a:solidFill>
                  <a:srgbClr val="FFFFFF"/>
                </a:solidFill>
                <a:latin typeface="Times New Roman"/>
                <a:cs typeface="Times New Roman"/>
              </a:rPr>
              <a:t>1</a:t>
            </a:r>
            <a:r>
              <a:rPr sz="2550" spc="295" dirty="0">
                <a:solidFill>
                  <a:srgbClr val="FFFFFF"/>
                </a:solidFill>
                <a:latin typeface="Times New Roman"/>
                <a:cs typeface="Times New Roman"/>
              </a:rPr>
              <a:t> </a:t>
            </a:r>
            <a:r>
              <a:rPr sz="3825" spc="427" baseline="-34858" dirty="0">
                <a:solidFill>
                  <a:srgbClr val="FFFFFF"/>
                </a:solidFill>
                <a:latin typeface="Symbol"/>
                <a:cs typeface="Symbol"/>
              </a:rPr>
              <a:t></a:t>
            </a:r>
            <a:r>
              <a:rPr sz="3825" spc="427" baseline="-34858" dirty="0">
                <a:solidFill>
                  <a:srgbClr val="FFFFFF"/>
                </a:solidFill>
                <a:latin typeface="Times New Roman"/>
                <a:cs typeface="Times New Roman"/>
              </a:rPr>
              <a:t>	</a:t>
            </a:r>
            <a:r>
              <a:rPr sz="2550" i="1" spc="200" dirty="0">
                <a:solidFill>
                  <a:srgbClr val="FFFFFF"/>
                </a:solidFill>
                <a:latin typeface="Times New Roman"/>
                <a:cs typeface="Times New Roman"/>
              </a:rPr>
              <a:t>z</a:t>
            </a:r>
            <a:endParaRPr sz="2550" dirty="0">
              <a:solidFill>
                <a:srgbClr val="FFFFFF"/>
              </a:solidFill>
              <a:latin typeface="Times New Roman"/>
              <a:cs typeface="Times New Roman"/>
            </a:endParaRPr>
          </a:p>
          <a:p>
            <a:pPr marL="40005">
              <a:lnSpc>
                <a:spcPts val="2735"/>
              </a:lnSpc>
              <a:tabLst>
                <a:tab pos="743585" algn="l"/>
              </a:tabLst>
            </a:pPr>
            <a:r>
              <a:rPr sz="3825" i="1" spc="300" baseline="-26143" dirty="0">
                <a:solidFill>
                  <a:srgbClr val="FFFFFF"/>
                </a:solidFill>
                <a:latin typeface="Times New Roman"/>
                <a:cs typeface="Times New Roman"/>
              </a:rPr>
              <a:t>z	</a:t>
            </a:r>
            <a:r>
              <a:rPr sz="3825" i="1" spc="300" baseline="-33769" dirty="0">
                <a:solidFill>
                  <a:srgbClr val="FFFFFF"/>
                </a:solidFill>
                <a:latin typeface="Times New Roman"/>
                <a:cs typeface="Times New Roman"/>
              </a:rPr>
              <a:t>z</a:t>
            </a:r>
            <a:r>
              <a:rPr sz="3825" i="1" spc="-7" baseline="-33769" dirty="0">
                <a:solidFill>
                  <a:srgbClr val="FFFFFF"/>
                </a:solidFill>
                <a:latin typeface="Times New Roman"/>
                <a:cs typeface="Times New Roman"/>
              </a:rPr>
              <a:t> </a:t>
            </a:r>
            <a:r>
              <a:rPr sz="1450" spc="165" dirty="0" smtClean="0">
                <a:solidFill>
                  <a:srgbClr val="FFFFFF"/>
                </a:solidFill>
                <a:latin typeface="Times New Roman"/>
                <a:cs typeface="Times New Roman"/>
              </a:rPr>
              <a:t>2</a:t>
            </a:r>
            <a:endParaRPr sz="1450" dirty="0">
              <a:solidFill>
                <a:srgbClr val="FFFFFF"/>
              </a:solidFill>
              <a:latin typeface="Times New Roman"/>
              <a:cs typeface="Times New Roman"/>
            </a:endParaRPr>
          </a:p>
        </p:txBody>
      </p:sp>
      <p:sp>
        <p:nvSpPr>
          <p:cNvPr id="41" name="object 15"/>
          <p:cNvSpPr txBox="1">
            <a:spLocks noGrp="1"/>
          </p:cNvSpPr>
          <p:nvPr>
            <p:ph type="title"/>
          </p:nvPr>
        </p:nvSpPr>
        <p:spPr>
          <a:xfrm>
            <a:off x="301824" y="152895"/>
            <a:ext cx="10392007" cy="659155"/>
          </a:xfrm>
          <a:prstGeom prst="rect">
            <a:avLst/>
          </a:prstGeom>
        </p:spPr>
        <p:txBody>
          <a:bodyPr vert="horz" wrap="square" lIns="0" tIns="12700" rIns="0" bIns="0" rtlCol="0">
            <a:spAutoFit/>
          </a:bodyPr>
          <a:lstStyle/>
          <a:p>
            <a:pPr marL="12700">
              <a:lnSpc>
                <a:spcPct val="100000"/>
              </a:lnSpc>
              <a:spcBef>
                <a:spcPts val="100"/>
              </a:spcBef>
            </a:pPr>
            <a:r>
              <a:rPr sz="4200" spc="-50" dirty="0">
                <a:effectLst>
                  <a:outerShdw blurRad="38100" dist="38100" dir="2700000" algn="tl">
                    <a:srgbClr val="000000">
                      <a:alpha val="43137"/>
                    </a:srgbClr>
                  </a:outerShdw>
                </a:effectLst>
              </a:rPr>
              <a:t>Some </a:t>
            </a:r>
            <a:r>
              <a:rPr sz="4200" spc="-35" dirty="0">
                <a:effectLst>
                  <a:outerShdw blurRad="38100" dist="38100" dir="2700000" algn="tl">
                    <a:srgbClr val="000000">
                      <a:alpha val="43137"/>
                    </a:srgbClr>
                  </a:outerShdw>
                </a:effectLst>
              </a:rPr>
              <a:t>important facts about </a:t>
            </a:r>
            <a:r>
              <a:rPr sz="4200" spc="-45" dirty="0">
                <a:effectLst>
                  <a:outerShdw blurRad="38100" dist="38100" dir="2700000" algn="tl">
                    <a:srgbClr val="000000">
                      <a:alpha val="43137"/>
                    </a:srgbClr>
                  </a:outerShdw>
                </a:effectLst>
              </a:rPr>
              <a:t>complex</a:t>
            </a:r>
            <a:r>
              <a:rPr sz="4200" spc="155" dirty="0">
                <a:effectLst>
                  <a:outerShdw blurRad="38100" dist="38100" dir="2700000" algn="tl">
                    <a:srgbClr val="000000">
                      <a:alpha val="43137"/>
                    </a:srgbClr>
                  </a:outerShdw>
                </a:effectLst>
              </a:rPr>
              <a:t> </a:t>
            </a:r>
            <a:r>
              <a:rPr sz="4200" spc="-55" dirty="0">
                <a:effectLst>
                  <a:outerShdw blurRad="38100" dist="38100" dir="2700000" algn="tl">
                    <a:srgbClr val="000000">
                      <a:alpha val="43137"/>
                    </a:srgbClr>
                  </a:outerShdw>
                </a:effectLst>
              </a:rPr>
              <a:t>numbers</a:t>
            </a:r>
            <a:endParaRPr sz="42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414682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2" y="233334"/>
            <a:ext cx="9764389" cy="6467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83333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10659" y="116632"/>
            <a:ext cx="9585830" cy="6569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34072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2060" y="0"/>
            <a:ext cx="6099047" cy="1034796"/>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3" name="object 3"/>
          <p:cNvSpPr/>
          <p:nvPr/>
        </p:nvSpPr>
        <p:spPr>
          <a:xfrm>
            <a:off x="6676643" y="0"/>
            <a:ext cx="3317748" cy="1034796"/>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4" name="object 4"/>
          <p:cNvSpPr/>
          <p:nvPr/>
        </p:nvSpPr>
        <p:spPr>
          <a:xfrm>
            <a:off x="9329928" y="0"/>
            <a:ext cx="790955" cy="1034796"/>
          </a:xfrm>
          <a:prstGeom prst="rect">
            <a:avLst/>
          </a:prstGeom>
          <a:blipFill>
            <a:blip r:embed="rId4" cstate="print"/>
            <a:stretch>
              <a:fillRect/>
            </a:stretch>
          </a:blipFill>
        </p:spPr>
        <p:txBody>
          <a:bodyPr wrap="square" lIns="0" tIns="0" rIns="0" bIns="0" rtlCol="0"/>
          <a:lstStyle/>
          <a:p>
            <a:endParaRPr>
              <a:solidFill>
                <a:srgbClr val="FFFFFF"/>
              </a:solidFill>
            </a:endParaRPr>
          </a:p>
        </p:txBody>
      </p:sp>
      <p:sp>
        <p:nvSpPr>
          <p:cNvPr id="5" name="object 5"/>
          <p:cNvSpPr txBox="1">
            <a:spLocks noGrp="1"/>
          </p:cNvSpPr>
          <p:nvPr>
            <p:ph type="title"/>
          </p:nvPr>
        </p:nvSpPr>
        <p:spPr>
          <a:xfrm>
            <a:off x="1543938" y="46481"/>
            <a:ext cx="8112759" cy="635000"/>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Times New Roman"/>
                <a:cs typeface="Times New Roman"/>
              </a:rPr>
              <a:t>Application in Electrical</a:t>
            </a:r>
            <a:r>
              <a:rPr sz="4000" b="1" spc="75" dirty="0">
                <a:latin typeface="Times New Roman"/>
                <a:cs typeface="Times New Roman"/>
              </a:rPr>
              <a:t> </a:t>
            </a:r>
            <a:r>
              <a:rPr sz="4000" b="1" spc="-5" dirty="0">
                <a:latin typeface="Times New Roman"/>
                <a:cs typeface="Times New Roman"/>
              </a:rPr>
              <a:t>Engineering</a:t>
            </a:r>
            <a:endParaRPr sz="4000">
              <a:latin typeface="Times New Roman"/>
              <a:cs typeface="Times New Roman"/>
            </a:endParaRPr>
          </a:p>
        </p:txBody>
      </p:sp>
      <p:sp>
        <p:nvSpPr>
          <p:cNvPr id="6" name="object 6"/>
          <p:cNvSpPr/>
          <p:nvPr/>
        </p:nvSpPr>
        <p:spPr>
          <a:xfrm>
            <a:off x="3089569" y="5805264"/>
            <a:ext cx="4320540" cy="705383"/>
          </a:xfrm>
          <a:prstGeom prst="rect">
            <a:avLst/>
          </a:prstGeom>
          <a:blipFill>
            <a:blip r:embed="rId5" cstate="print"/>
            <a:stretch>
              <a:fillRect/>
            </a:stretch>
          </a:blipFill>
        </p:spPr>
        <p:txBody>
          <a:bodyPr wrap="square" lIns="0" tIns="0" rIns="0" bIns="0" rtlCol="0"/>
          <a:lstStyle/>
          <a:p>
            <a:endParaRPr>
              <a:solidFill>
                <a:srgbClr val="FFFFFF"/>
              </a:solidFill>
            </a:endParaRPr>
          </a:p>
        </p:txBody>
      </p:sp>
      <p:sp>
        <p:nvSpPr>
          <p:cNvPr id="7" name="object 7"/>
          <p:cNvSpPr/>
          <p:nvPr/>
        </p:nvSpPr>
        <p:spPr>
          <a:xfrm>
            <a:off x="3290823" y="2706433"/>
            <a:ext cx="3969766" cy="646239"/>
          </a:xfrm>
          <a:prstGeom prst="rect">
            <a:avLst/>
          </a:prstGeom>
          <a:blipFill>
            <a:blip r:embed="rId6" cstate="print"/>
            <a:stretch>
              <a:fillRect/>
            </a:stretch>
          </a:blipFill>
        </p:spPr>
        <p:txBody>
          <a:bodyPr wrap="square" lIns="0" tIns="0" rIns="0" bIns="0" rtlCol="0"/>
          <a:lstStyle/>
          <a:p>
            <a:endParaRPr>
              <a:solidFill>
                <a:srgbClr val="FFFFFF"/>
              </a:solidFill>
            </a:endParaRPr>
          </a:p>
        </p:txBody>
      </p:sp>
      <p:sp>
        <p:nvSpPr>
          <p:cNvPr id="8" name="object 8"/>
          <p:cNvSpPr txBox="1"/>
          <p:nvPr/>
        </p:nvSpPr>
        <p:spPr>
          <a:xfrm>
            <a:off x="570687" y="859282"/>
            <a:ext cx="9998710" cy="4781550"/>
          </a:xfrm>
          <a:prstGeom prst="rect">
            <a:avLst/>
          </a:prstGeom>
        </p:spPr>
        <p:txBody>
          <a:bodyPr vert="horz" wrap="square" lIns="0" tIns="12700" rIns="0" bIns="0" rtlCol="0">
            <a:spAutoFit/>
          </a:bodyPr>
          <a:lstStyle/>
          <a:p>
            <a:pPr marL="12700" marR="5080" algn="just">
              <a:spcBef>
                <a:spcPts val="100"/>
              </a:spcBef>
            </a:pPr>
            <a:r>
              <a:rPr dirty="0">
                <a:solidFill>
                  <a:srgbClr val="FFFFFF"/>
                </a:solidFill>
                <a:latin typeface="Times New Roman"/>
                <a:cs typeface="Times New Roman"/>
              </a:rPr>
              <a:t>In </a:t>
            </a:r>
            <a:r>
              <a:rPr spc="-5" dirty="0">
                <a:solidFill>
                  <a:srgbClr val="FFFFFF"/>
                </a:solidFill>
                <a:latin typeface="Times New Roman"/>
                <a:cs typeface="Times New Roman"/>
              </a:rPr>
              <a:t>applying mathematics </a:t>
            </a:r>
            <a:r>
              <a:rPr dirty="0">
                <a:solidFill>
                  <a:srgbClr val="FFFFFF"/>
                </a:solidFill>
                <a:latin typeface="Times New Roman"/>
                <a:cs typeface="Times New Roman"/>
              </a:rPr>
              <a:t>to </a:t>
            </a:r>
            <a:r>
              <a:rPr spc="-5" dirty="0">
                <a:solidFill>
                  <a:srgbClr val="FFFFFF"/>
                </a:solidFill>
                <a:latin typeface="Times New Roman"/>
                <a:cs typeface="Times New Roman"/>
              </a:rPr>
              <a:t>physical situations, engineers </a:t>
            </a:r>
            <a:r>
              <a:rPr dirty="0">
                <a:solidFill>
                  <a:srgbClr val="FFFFFF"/>
                </a:solidFill>
                <a:latin typeface="Times New Roman"/>
                <a:cs typeface="Times New Roman"/>
              </a:rPr>
              <a:t>and </a:t>
            </a:r>
            <a:r>
              <a:rPr spc="-5" dirty="0">
                <a:solidFill>
                  <a:srgbClr val="FFFFFF"/>
                </a:solidFill>
                <a:latin typeface="Times New Roman"/>
                <a:cs typeface="Times New Roman"/>
              </a:rPr>
              <a:t>mathematicians </a:t>
            </a:r>
            <a:r>
              <a:rPr spc="590" dirty="0">
                <a:solidFill>
                  <a:srgbClr val="FFFFFF"/>
                </a:solidFill>
                <a:latin typeface="Times New Roman"/>
                <a:cs typeface="Times New Roman"/>
              </a:rPr>
              <a:t> </a:t>
            </a:r>
            <a:r>
              <a:rPr spc="-5" dirty="0">
                <a:solidFill>
                  <a:srgbClr val="FFFFFF"/>
                </a:solidFill>
                <a:latin typeface="Times New Roman"/>
                <a:cs typeface="Times New Roman"/>
              </a:rPr>
              <a:t>often approach </a:t>
            </a:r>
            <a:r>
              <a:rPr dirty="0">
                <a:solidFill>
                  <a:srgbClr val="FFFFFF"/>
                </a:solidFill>
                <a:latin typeface="Times New Roman"/>
                <a:cs typeface="Times New Roman"/>
              </a:rPr>
              <a:t>the </a:t>
            </a:r>
            <a:r>
              <a:rPr spc="-5" dirty="0">
                <a:solidFill>
                  <a:srgbClr val="FFFFFF"/>
                </a:solidFill>
                <a:latin typeface="Times New Roman"/>
                <a:cs typeface="Times New Roman"/>
              </a:rPr>
              <a:t>same </a:t>
            </a:r>
            <a:r>
              <a:rPr dirty="0">
                <a:solidFill>
                  <a:srgbClr val="FFFFFF"/>
                </a:solidFill>
                <a:latin typeface="Times New Roman"/>
                <a:cs typeface="Times New Roman"/>
              </a:rPr>
              <a:t>problem </a:t>
            </a:r>
            <a:r>
              <a:rPr spc="-5" dirty="0">
                <a:solidFill>
                  <a:srgbClr val="FFFFFF"/>
                </a:solidFill>
                <a:latin typeface="Times New Roman"/>
                <a:cs typeface="Times New Roman"/>
              </a:rPr>
              <a:t>in completely </a:t>
            </a:r>
            <a:r>
              <a:rPr spc="-10" dirty="0">
                <a:solidFill>
                  <a:srgbClr val="FFFFFF"/>
                </a:solidFill>
                <a:latin typeface="Times New Roman"/>
                <a:cs typeface="Times New Roman"/>
              </a:rPr>
              <a:t>different </a:t>
            </a:r>
            <a:r>
              <a:rPr spc="-5" dirty="0">
                <a:solidFill>
                  <a:srgbClr val="FFFFFF"/>
                </a:solidFill>
                <a:latin typeface="Times New Roman"/>
                <a:cs typeface="Times New Roman"/>
              </a:rPr>
              <a:t>ways. For example,  consider the </a:t>
            </a:r>
            <a:r>
              <a:rPr dirty="0">
                <a:solidFill>
                  <a:srgbClr val="FFFFFF"/>
                </a:solidFill>
                <a:latin typeface="Times New Roman"/>
                <a:cs typeface="Times New Roman"/>
              </a:rPr>
              <a:t>problem of finding the </a:t>
            </a:r>
            <a:r>
              <a:rPr spc="-5" dirty="0">
                <a:solidFill>
                  <a:srgbClr val="FFFFFF"/>
                </a:solidFill>
                <a:latin typeface="Times New Roman"/>
                <a:cs typeface="Times New Roman"/>
              </a:rPr>
              <a:t>steady-state </a:t>
            </a:r>
            <a:r>
              <a:rPr dirty="0">
                <a:solidFill>
                  <a:srgbClr val="FFFFFF"/>
                </a:solidFill>
                <a:latin typeface="Times New Roman"/>
                <a:cs typeface="Times New Roman"/>
              </a:rPr>
              <a:t>current </a:t>
            </a:r>
            <a:r>
              <a:rPr i="1" spc="-5" dirty="0">
                <a:solidFill>
                  <a:srgbClr val="FFFFFF"/>
                </a:solidFill>
                <a:latin typeface="Times New Roman"/>
                <a:cs typeface="Times New Roman"/>
              </a:rPr>
              <a:t>i</a:t>
            </a:r>
            <a:r>
              <a:rPr spc="-5" dirty="0">
                <a:solidFill>
                  <a:srgbClr val="FFFFFF"/>
                </a:solidFill>
                <a:latin typeface="Times New Roman"/>
                <a:cs typeface="Times New Roman"/>
              </a:rPr>
              <a:t>(</a:t>
            </a:r>
            <a:r>
              <a:rPr i="1" spc="-5" dirty="0">
                <a:solidFill>
                  <a:srgbClr val="FFFFFF"/>
                </a:solidFill>
                <a:latin typeface="Times New Roman"/>
                <a:cs typeface="Times New Roman"/>
              </a:rPr>
              <a:t>t</a:t>
            </a:r>
            <a:r>
              <a:rPr spc="-5" dirty="0">
                <a:solidFill>
                  <a:srgbClr val="FFFFFF"/>
                </a:solidFill>
                <a:latin typeface="Times New Roman"/>
                <a:cs typeface="Times New Roman"/>
              </a:rPr>
              <a:t>) </a:t>
            </a:r>
            <a:r>
              <a:rPr dirty="0">
                <a:solidFill>
                  <a:srgbClr val="FFFFFF"/>
                </a:solidFill>
                <a:latin typeface="Times New Roman"/>
                <a:cs typeface="Times New Roman"/>
              </a:rPr>
              <a:t>in an </a:t>
            </a:r>
            <a:r>
              <a:rPr i="1" spc="-5" dirty="0">
                <a:solidFill>
                  <a:srgbClr val="FFFFFF"/>
                </a:solidFill>
                <a:latin typeface="Times New Roman"/>
                <a:cs typeface="Times New Roman"/>
              </a:rPr>
              <a:t>LRC</a:t>
            </a:r>
            <a:r>
              <a:rPr spc="-5" dirty="0">
                <a:solidFill>
                  <a:srgbClr val="FFFFFF"/>
                </a:solidFill>
                <a:latin typeface="Times New Roman"/>
                <a:cs typeface="Times New Roman"/>
              </a:rPr>
              <a:t>-series  circuit </a:t>
            </a:r>
            <a:r>
              <a:rPr dirty="0">
                <a:solidFill>
                  <a:srgbClr val="FFFFFF"/>
                </a:solidFill>
                <a:latin typeface="Times New Roman"/>
                <a:cs typeface="Times New Roman"/>
              </a:rPr>
              <a:t>in </a:t>
            </a:r>
            <a:r>
              <a:rPr spc="-5" dirty="0">
                <a:solidFill>
                  <a:srgbClr val="FFFFFF"/>
                </a:solidFill>
                <a:latin typeface="Times New Roman"/>
                <a:cs typeface="Times New Roman"/>
              </a:rPr>
              <a:t>which the </a:t>
            </a:r>
            <a:r>
              <a:rPr spc="-15" dirty="0">
                <a:solidFill>
                  <a:srgbClr val="FFFFFF"/>
                </a:solidFill>
                <a:latin typeface="Times New Roman"/>
                <a:cs typeface="Times New Roman"/>
              </a:rPr>
              <a:t>charge </a:t>
            </a:r>
            <a:r>
              <a:rPr i="1" spc="-5" dirty="0">
                <a:solidFill>
                  <a:srgbClr val="FFFFFF"/>
                </a:solidFill>
                <a:latin typeface="Times New Roman"/>
                <a:cs typeface="Times New Roman"/>
              </a:rPr>
              <a:t>q</a:t>
            </a:r>
            <a:r>
              <a:rPr spc="-5" dirty="0">
                <a:solidFill>
                  <a:srgbClr val="FFFFFF"/>
                </a:solidFill>
                <a:latin typeface="Times New Roman"/>
                <a:cs typeface="Times New Roman"/>
              </a:rPr>
              <a:t>(</a:t>
            </a:r>
            <a:r>
              <a:rPr i="1" spc="-5" dirty="0">
                <a:solidFill>
                  <a:srgbClr val="FFFFFF"/>
                </a:solidFill>
                <a:latin typeface="Times New Roman"/>
                <a:cs typeface="Times New Roman"/>
              </a:rPr>
              <a:t>t</a:t>
            </a:r>
            <a:r>
              <a:rPr spc="-5" dirty="0">
                <a:solidFill>
                  <a:srgbClr val="FFFFFF"/>
                </a:solidFill>
                <a:latin typeface="Times New Roman"/>
                <a:cs typeface="Times New Roman"/>
              </a:rPr>
              <a:t>) on the capacitor for </a:t>
            </a:r>
            <a:r>
              <a:rPr spc="-10" dirty="0">
                <a:solidFill>
                  <a:srgbClr val="FFFFFF"/>
                </a:solidFill>
                <a:latin typeface="Times New Roman"/>
                <a:cs typeface="Times New Roman"/>
              </a:rPr>
              <a:t>time </a:t>
            </a:r>
            <a:r>
              <a:rPr i="1" dirty="0">
                <a:solidFill>
                  <a:srgbClr val="FFFFFF"/>
                </a:solidFill>
                <a:latin typeface="Times New Roman"/>
                <a:cs typeface="Times New Roman"/>
              </a:rPr>
              <a:t>t &gt; </a:t>
            </a:r>
            <a:r>
              <a:rPr dirty="0">
                <a:solidFill>
                  <a:srgbClr val="FFFFFF"/>
                </a:solidFill>
                <a:latin typeface="Times New Roman"/>
                <a:cs typeface="Times New Roman"/>
              </a:rPr>
              <a:t>0 is </a:t>
            </a:r>
            <a:r>
              <a:rPr spc="-5" dirty="0">
                <a:solidFill>
                  <a:srgbClr val="FFFFFF"/>
                </a:solidFill>
                <a:latin typeface="Times New Roman"/>
                <a:cs typeface="Times New Roman"/>
              </a:rPr>
              <a:t>described by the  differential</a:t>
            </a:r>
            <a:r>
              <a:rPr spc="-30" dirty="0">
                <a:solidFill>
                  <a:srgbClr val="FFFFFF"/>
                </a:solidFill>
                <a:latin typeface="Times New Roman"/>
                <a:cs typeface="Times New Roman"/>
              </a:rPr>
              <a:t> </a:t>
            </a:r>
            <a:r>
              <a:rPr dirty="0">
                <a:solidFill>
                  <a:srgbClr val="FFFFFF"/>
                </a:solidFill>
                <a:latin typeface="Times New Roman"/>
                <a:cs typeface="Times New Roman"/>
              </a:rPr>
              <a:t>equation:</a:t>
            </a:r>
            <a:endParaRPr>
              <a:solidFill>
                <a:srgbClr val="FFFFFF"/>
              </a:solidFill>
              <a:latin typeface="Times New Roman"/>
              <a:cs typeface="Times New Roman"/>
            </a:endParaRPr>
          </a:p>
          <a:p>
            <a:pPr marL="7430134">
              <a:spcBef>
                <a:spcPts val="1050"/>
              </a:spcBef>
            </a:pPr>
            <a:r>
              <a:rPr dirty="0">
                <a:solidFill>
                  <a:srgbClr val="FFFFFF"/>
                </a:solidFill>
                <a:latin typeface="Times New Roman"/>
                <a:cs typeface="Times New Roman"/>
              </a:rPr>
              <a:t>(1)</a:t>
            </a:r>
            <a:endParaRPr>
              <a:solidFill>
                <a:srgbClr val="FFFFFF"/>
              </a:solidFill>
              <a:latin typeface="Times New Roman"/>
              <a:cs typeface="Times New Roman"/>
            </a:endParaRPr>
          </a:p>
          <a:p>
            <a:pPr marL="12700" marR="71120">
              <a:spcBef>
                <a:spcPts val="1835"/>
              </a:spcBef>
            </a:pPr>
            <a:r>
              <a:rPr spc="-5" dirty="0">
                <a:solidFill>
                  <a:srgbClr val="FFFFFF"/>
                </a:solidFill>
                <a:latin typeface="Times New Roman"/>
                <a:cs typeface="Times New Roman"/>
              </a:rPr>
              <a:t>where </a:t>
            </a:r>
            <a:r>
              <a:rPr dirty="0">
                <a:solidFill>
                  <a:srgbClr val="FFFFFF"/>
                </a:solidFill>
                <a:latin typeface="Times New Roman"/>
                <a:cs typeface="Times New Roman"/>
              </a:rPr>
              <a:t>the positive constants </a:t>
            </a:r>
            <a:r>
              <a:rPr i="1" spc="-5" dirty="0">
                <a:solidFill>
                  <a:srgbClr val="FFFFFF"/>
                </a:solidFill>
                <a:latin typeface="Times New Roman"/>
                <a:cs typeface="Times New Roman"/>
              </a:rPr>
              <a:t>L</a:t>
            </a:r>
            <a:r>
              <a:rPr spc="-5" dirty="0">
                <a:solidFill>
                  <a:srgbClr val="FFFFFF"/>
                </a:solidFill>
                <a:latin typeface="Times New Roman"/>
                <a:cs typeface="Times New Roman"/>
              </a:rPr>
              <a:t>, </a:t>
            </a:r>
            <a:r>
              <a:rPr i="1" spc="-5" dirty="0">
                <a:solidFill>
                  <a:srgbClr val="FFFFFF"/>
                </a:solidFill>
                <a:latin typeface="Times New Roman"/>
                <a:cs typeface="Times New Roman"/>
              </a:rPr>
              <a:t>R</a:t>
            </a:r>
            <a:r>
              <a:rPr spc="-5" dirty="0">
                <a:solidFill>
                  <a:srgbClr val="FFFFFF"/>
                </a:solidFill>
                <a:latin typeface="Times New Roman"/>
                <a:cs typeface="Times New Roman"/>
              </a:rPr>
              <a:t>, </a:t>
            </a:r>
            <a:r>
              <a:rPr dirty="0">
                <a:solidFill>
                  <a:srgbClr val="FFFFFF"/>
                </a:solidFill>
                <a:latin typeface="Times New Roman"/>
                <a:cs typeface="Times New Roman"/>
              </a:rPr>
              <a:t>and </a:t>
            </a:r>
            <a:r>
              <a:rPr i="1" dirty="0">
                <a:solidFill>
                  <a:srgbClr val="FFFFFF"/>
                </a:solidFill>
                <a:latin typeface="Times New Roman"/>
                <a:cs typeface="Times New Roman"/>
              </a:rPr>
              <a:t>C </a:t>
            </a:r>
            <a:r>
              <a:rPr dirty="0">
                <a:solidFill>
                  <a:srgbClr val="FFFFFF"/>
                </a:solidFill>
                <a:latin typeface="Times New Roman"/>
                <a:cs typeface="Times New Roman"/>
              </a:rPr>
              <a:t>are, in turn, the inductance, resistance,  and </a:t>
            </a:r>
            <a:r>
              <a:rPr spc="-5" dirty="0">
                <a:solidFill>
                  <a:srgbClr val="FFFFFF"/>
                </a:solidFill>
                <a:latin typeface="Times New Roman"/>
                <a:cs typeface="Times New Roman"/>
              </a:rPr>
              <a:t>capacitance. Now </a:t>
            </a:r>
            <a:r>
              <a:rPr dirty="0">
                <a:solidFill>
                  <a:srgbClr val="FFFFFF"/>
                </a:solidFill>
                <a:latin typeface="Times New Roman"/>
                <a:cs typeface="Times New Roman"/>
              </a:rPr>
              <a:t>to find the </a:t>
            </a:r>
            <a:r>
              <a:rPr b="1" dirty="0">
                <a:solidFill>
                  <a:srgbClr val="FFFFFF"/>
                </a:solidFill>
                <a:latin typeface="Times New Roman"/>
                <a:cs typeface="Times New Roman"/>
              </a:rPr>
              <a:t>steady-state </a:t>
            </a:r>
            <a:r>
              <a:rPr b="1" spc="-10" dirty="0">
                <a:solidFill>
                  <a:srgbClr val="FFFFFF"/>
                </a:solidFill>
                <a:latin typeface="Times New Roman"/>
                <a:cs typeface="Times New Roman"/>
              </a:rPr>
              <a:t>current </a:t>
            </a:r>
            <a:r>
              <a:rPr i="1" dirty="0">
                <a:solidFill>
                  <a:srgbClr val="FFFFFF"/>
                </a:solidFill>
                <a:latin typeface="Times New Roman"/>
                <a:cs typeface="Times New Roman"/>
              </a:rPr>
              <a:t>i</a:t>
            </a:r>
            <a:r>
              <a:rPr dirty="0">
                <a:solidFill>
                  <a:srgbClr val="FFFFFF"/>
                </a:solidFill>
                <a:latin typeface="Times New Roman"/>
                <a:cs typeface="Times New Roman"/>
              </a:rPr>
              <a:t>(</a:t>
            </a:r>
            <a:r>
              <a:rPr i="1" dirty="0">
                <a:solidFill>
                  <a:srgbClr val="FFFFFF"/>
                </a:solidFill>
                <a:latin typeface="Times New Roman"/>
                <a:cs typeface="Times New Roman"/>
              </a:rPr>
              <a:t>t</a:t>
            </a:r>
            <a:r>
              <a:rPr dirty="0">
                <a:solidFill>
                  <a:srgbClr val="FFFFFF"/>
                </a:solidFill>
                <a:latin typeface="Times New Roman"/>
                <a:cs typeface="Times New Roman"/>
              </a:rPr>
              <a:t>), </a:t>
            </a:r>
            <a:r>
              <a:rPr spc="-5" dirty="0">
                <a:solidFill>
                  <a:srgbClr val="FFFFFF"/>
                </a:solidFill>
                <a:latin typeface="Times New Roman"/>
                <a:cs typeface="Times New Roman"/>
              </a:rPr>
              <a:t>we first find </a:t>
            </a:r>
            <a:r>
              <a:rPr dirty="0">
                <a:solidFill>
                  <a:srgbClr val="FFFFFF"/>
                </a:solidFill>
                <a:latin typeface="Times New Roman"/>
                <a:cs typeface="Times New Roman"/>
              </a:rPr>
              <a:t>the  </a:t>
            </a:r>
            <a:r>
              <a:rPr b="1" dirty="0">
                <a:solidFill>
                  <a:srgbClr val="FFFFFF"/>
                </a:solidFill>
                <a:latin typeface="Times New Roman"/>
                <a:cs typeface="Times New Roman"/>
              </a:rPr>
              <a:t>steady-state charge </a:t>
            </a:r>
            <a:r>
              <a:rPr dirty="0">
                <a:solidFill>
                  <a:srgbClr val="FFFFFF"/>
                </a:solidFill>
                <a:latin typeface="Times New Roman"/>
                <a:cs typeface="Times New Roman"/>
              </a:rPr>
              <a:t>on the capacitor by finding a particular solution </a:t>
            </a:r>
            <a:r>
              <a:rPr i="1" dirty="0">
                <a:solidFill>
                  <a:srgbClr val="FFFFFF"/>
                </a:solidFill>
                <a:latin typeface="Times New Roman"/>
                <a:cs typeface="Times New Roman"/>
              </a:rPr>
              <a:t>q</a:t>
            </a:r>
            <a:r>
              <a:rPr dirty="0">
                <a:solidFill>
                  <a:srgbClr val="FFFFFF"/>
                </a:solidFill>
                <a:latin typeface="Times New Roman"/>
                <a:cs typeface="Times New Roman"/>
              </a:rPr>
              <a:t>(</a:t>
            </a:r>
            <a:r>
              <a:rPr i="1" dirty="0">
                <a:solidFill>
                  <a:srgbClr val="FFFFFF"/>
                </a:solidFill>
                <a:latin typeface="Times New Roman"/>
                <a:cs typeface="Times New Roman"/>
              </a:rPr>
              <a:t>t</a:t>
            </a:r>
            <a:r>
              <a:rPr dirty="0">
                <a:solidFill>
                  <a:srgbClr val="FFFFFF"/>
                </a:solidFill>
                <a:latin typeface="Times New Roman"/>
                <a:cs typeface="Times New Roman"/>
              </a:rPr>
              <a:t>) of (1).  By using </a:t>
            </a:r>
            <a:r>
              <a:rPr spc="-5" dirty="0">
                <a:solidFill>
                  <a:srgbClr val="FFFFFF"/>
                </a:solidFill>
                <a:latin typeface="Times New Roman"/>
                <a:cs typeface="Times New Roman"/>
              </a:rPr>
              <a:t>method </a:t>
            </a:r>
            <a:r>
              <a:rPr dirty="0">
                <a:solidFill>
                  <a:srgbClr val="FFFFFF"/>
                </a:solidFill>
                <a:latin typeface="Times New Roman"/>
                <a:cs typeface="Times New Roman"/>
              </a:rPr>
              <a:t>of </a:t>
            </a:r>
            <a:r>
              <a:rPr spc="-5" dirty="0">
                <a:solidFill>
                  <a:srgbClr val="FFFFFF"/>
                </a:solidFill>
                <a:latin typeface="Times New Roman"/>
                <a:cs typeface="Times New Roman"/>
              </a:rPr>
              <a:t>undetermined coefficients </a:t>
            </a:r>
            <a:r>
              <a:rPr dirty="0">
                <a:solidFill>
                  <a:srgbClr val="FFFFFF"/>
                </a:solidFill>
                <a:latin typeface="Times New Roman"/>
                <a:cs typeface="Times New Roman"/>
              </a:rPr>
              <a:t>and </a:t>
            </a:r>
            <a:r>
              <a:rPr spc="-5" dirty="0">
                <a:solidFill>
                  <a:srgbClr val="FFFFFF"/>
                </a:solidFill>
                <a:latin typeface="Times New Roman"/>
                <a:cs typeface="Times New Roman"/>
              </a:rPr>
              <a:t>assuming </a:t>
            </a:r>
            <a:r>
              <a:rPr dirty="0">
                <a:solidFill>
                  <a:srgbClr val="FFFFFF"/>
                </a:solidFill>
                <a:latin typeface="Times New Roman"/>
                <a:cs typeface="Times New Roman"/>
              </a:rPr>
              <a:t>a particular solution  of the </a:t>
            </a:r>
            <a:r>
              <a:rPr spc="-5" dirty="0">
                <a:solidFill>
                  <a:srgbClr val="FFFFFF"/>
                </a:solidFill>
                <a:latin typeface="Times New Roman"/>
                <a:cs typeface="Times New Roman"/>
              </a:rPr>
              <a:t>form </a:t>
            </a:r>
            <a:r>
              <a:rPr i="1" dirty="0">
                <a:solidFill>
                  <a:srgbClr val="FFFFFF"/>
                </a:solidFill>
                <a:latin typeface="Times New Roman"/>
                <a:cs typeface="Times New Roman"/>
              </a:rPr>
              <a:t>q </a:t>
            </a:r>
            <a:r>
              <a:rPr dirty="0">
                <a:solidFill>
                  <a:srgbClr val="FFFFFF"/>
                </a:solidFill>
                <a:latin typeface="Times New Roman"/>
                <a:cs typeface="Times New Roman"/>
              </a:rPr>
              <a:t>(</a:t>
            </a:r>
            <a:r>
              <a:rPr i="1" dirty="0">
                <a:solidFill>
                  <a:srgbClr val="FFFFFF"/>
                </a:solidFill>
                <a:latin typeface="Times New Roman"/>
                <a:cs typeface="Times New Roman"/>
              </a:rPr>
              <a:t>t</a:t>
            </a:r>
            <a:r>
              <a:rPr dirty="0">
                <a:solidFill>
                  <a:srgbClr val="FFFFFF"/>
                </a:solidFill>
                <a:latin typeface="Times New Roman"/>
                <a:cs typeface="Times New Roman"/>
              </a:rPr>
              <a:t>) = </a:t>
            </a:r>
            <a:r>
              <a:rPr i="1" spc="-5" dirty="0">
                <a:solidFill>
                  <a:srgbClr val="FFFFFF"/>
                </a:solidFill>
                <a:latin typeface="Times New Roman"/>
                <a:cs typeface="Times New Roman"/>
              </a:rPr>
              <a:t>A</a:t>
            </a:r>
            <a:r>
              <a:rPr spc="-5" dirty="0">
                <a:solidFill>
                  <a:srgbClr val="FFFFFF"/>
                </a:solidFill>
                <a:latin typeface="Times New Roman"/>
                <a:cs typeface="Times New Roman"/>
              </a:rPr>
              <a:t>sin </a:t>
            </a:r>
            <a:r>
              <a:rPr i="1" dirty="0">
                <a:solidFill>
                  <a:srgbClr val="FFFFFF"/>
                </a:solidFill>
                <a:latin typeface="Times New Roman"/>
                <a:cs typeface="Times New Roman"/>
              </a:rPr>
              <a:t>γt </a:t>
            </a:r>
            <a:r>
              <a:rPr dirty="0">
                <a:solidFill>
                  <a:srgbClr val="FFFFFF"/>
                </a:solidFill>
                <a:latin typeface="Times New Roman"/>
                <a:cs typeface="Times New Roman"/>
              </a:rPr>
              <a:t>+ </a:t>
            </a:r>
            <a:r>
              <a:rPr i="1" dirty="0">
                <a:solidFill>
                  <a:srgbClr val="FFFFFF"/>
                </a:solidFill>
                <a:latin typeface="Times New Roman"/>
                <a:cs typeface="Times New Roman"/>
              </a:rPr>
              <a:t>B </a:t>
            </a:r>
            <a:r>
              <a:rPr dirty="0">
                <a:solidFill>
                  <a:srgbClr val="FFFFFF"/>
                </a:solidFill>
                <a:latin typeface="Times New Roman"/>
                <a:cs typeface="Times New Roman"/>
              </a:rPr>
              <a:t>cos </a:t>
            </a:r>
            <a:r>
              <a:rPr i="1" dirty="0">
                <a:solidFill>
                  <a:srgbClr val="FFFFFF"/>
                </a:solidFill>
                <a:latin typeface="Times New Roman"/>
                <a:cs typeface="Times New Roman"/>
              </a:rPr>
              <a:t>γt</a:t>
            </a:r>
            <a:r>
              <a:rPr dirty="0">
                <a:solidFill>
                  <a:srgbClr val="FFFFFF"/>
                </a:solidFill>
                <a:latin typeface="Times New Roman"/>
                <a:cs typeface="Times New Roman"/>
              </a:rPr>
              <a:t>, we can </a:t>
            </a:r>
            <a:r>
              <a:rPr spc="-5" dirty="0">
                <a:solidFill>
                  <a:srgbClr val="FFFFFF"/>
                </a:solidFill>
                <a:latin typeface="Times New Roman"/>
                <a:cs typeface="Times New Roman"/>
              </a:rPr>
              <a:t>find </a:t>
            </a:r>
            <a:r>
              <a:rPr dirty="0">
                <a:solidFill>
                  <a:srgbClr val="FFFFFF"/>
                </a:solidFill>
                <a:latin typeface="Times New Roman"/>
                <a:cs typeface="Times New Roman"/>
              </a:rPr>
              <a:t>the steady-state </a:t>
            </a:r>
            <a:r>
              <a:rPr spc="-10" dirty="0">
                <a:solidFill>
                  <a:srgbClr val="FFFFFF"/>
                </a:solidFill>
                <a:latin typeface="Times New Roman"/>
                <a:cs typeface="Times New Roman"/>
              </a:rPr>
              <a:t>charge </a:t>
            </a:r>
            <a:r>
              <a:rPr dirty="0">
                <a:solidFill>
                  <a:srgbClr val="FFFFFF"/>
                </a:solidFill>
                <a:latin typeface="Times New Roman"/>
                <a:cs typeface="Times New Roman"/>
              </a:rPr>
              <a:t>in the  circuit</a:t>
            </a:r>
            <a:r>
              <a:rPr spc="-45" dirty="0">
                <a:solidFill>
                  <a:srgbClr val="FFFFFF"/>
                </a:solidFill>
                <a:latin typeface="Times New Roman"/>
                <a:cs typeface="Times New Roman"/>
              </a:rPr>
              <a:t> </a:t>
            </a:r>
            <a:r>
              <a:rPr spc="-5" dirty="0">
                <a:solidFill>
                  <a:srgbClr val="FFFFFF"/>
                </a:solidFill>
                <a:latin typeface="Times New Roman"/>
                <a:cs typeface="Times New Roman"/>
              </a:rPr>
              <a:t>as:</a:t>
            </a:r>
            <a:endParaRPr>
              <a:solidFill>
                <a:srgbClr val="FFFFFF"/>
              </a:solidFill>
              <a:latin typeface="Times New Roman"/>
              <a:cs typeface="Times New Roman"/>
            </a:endParaRPr>
          </a:p>
        </p:txBody>
      </p:sp>
    </p:spTree>
    <p:extLst>
      <p:ext uri="{BB962C8B-B14F-4D97-AF65-F5344CB8AC3E}">
        <p14:creationId xmlns:p14="http://schemas.microsoft.com/office/powerpoint/2010/main" val="34372736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2060" y="33528"/>
            <a:ext cx="6099047" cy="1121664"/>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3" name="object 3"/>
          <p:cNvSpPr/>
          <p:nvPr/>
        </p:nvSpPr>
        <p:spPr>
          <a:xfrm>
            <a:off x="6676643" y="33528"/>
            <a:ext cx="3317748" cy="1121664"/>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4" name="object 4"/>
          <p:cNvSpPr/>
          <p:nvPr/>
        </p:nvSpPr>
        <p:spPr>
          <a:xfrm>
            <a:off x="9329928" y="33528"/>
            <a:ext cx="790955" cy="1121664"/>
          </a:xfrm>
          <a:prstGeom prst="rect">
            <a:avLst/>
          </a:prstGeom>
          <a:blipFill>
            <a:blip r:embed="rId4" cstate="print"/>
            <a:stretch>
              <a:fillRect/>
            </a:stretch>
          </a:blipFill>
        </p:spPr>
        <p:txBody>
          <a:bodyPr wrap="square" lIns="0" tIns="0" rIns="0" bIns="0" rtlCol="0"/>
          <a:lstStyle/>
          <a:p>
            <a:endParaRPr>
              <a:solidFill>
                <a:srgbClr val="FFFFFF"/>
              </a:solidFill>
            </a:endParaRPr>
          </a:p>
        </p:txBody>
      </p:sp>
      <p:sp>
        <p:nvSpPr>
          <p:cNvPr id="5" name="object 5"/>
          <p:cNvSpPr txBox="1">
            <a:spLocks noGrp="1"/>
          </p:cNvSpPr>
          <p:nvPr>
            <p:ph type="title"/>
          </p:nvPr>
        </p:nvSpPr>
        <p:spPr>
          <a:xfrm>
            <a:off x="1543938" y="166497"/>
            <a:ext cx="8112759" cy="635000"/>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Times New Roman"/>
                <a:cs typeface="Times New Roman"/>
              </a:rPr>
              <a:t>Application in Electrical</a:t>
            </a:r>
            <a:r>
              <a:rPr sz="4000" b="1" spc="75" dirty="0">
                <a:latin typeface="Times New Roman"/>
                <a:cs typeface="Times New Roman"/>
              </a:rPr>
              <a:t> </a:t>
            </a:r>
            <a:r>
              <a:rPr sz="4000" b="1" spc="-5" dirty="0">
                <a:latin typeface="Times New Roman"/>
                <a:cs typeface="Times New Roman"/>
              </a:rPr>
              <a:t>Engineering</a:t>
            </a:r>
            <a:endParaRPr sz="4000">
              <a:latin typeface="Times New Roman"/>
              <a:cs typeface="Times New Roman"/>
            </a:endParaRPr>
          </a:p>
        </p:txBody>
      </p:sp>
      <p:sp>
        <p:nvSpPr>
          <p:cNvPr id="6" name="object 6"/>
          <p:cNvSpPr/>
          <p:nvPr/>
        </p:nvSpPr>
        <p:spPr>
          <a:xfrm>
            <a:off x="3326129" y="1340777"/>
            <a:ext cx="4417441" cy="864958"/>
          </a:xfrm>
          <a:prstGeom prst="rect">
            <a:avLst/>
          </a:prstGeom>
          <a:blipFill>
            <a:blip r:embed="rId5" cstate="print"/>
            <a:stretch>
              <a:fillRect/>
            </a:stretch>
          </a:blipFill>
        </p:spPr>
        <p:txBody>
          <a:bodyPr wrap="square" lIns="0" tIns="0" rIns="0" bIns="0" rtlCol="0"/>
          <a:lstStyle/>
          <a:p>
            <a:endParaRPr>
              <a:solidFill>
                <a:srgbClr val="FFFFFF"/>
              </a:solidFill>
            </a:endParaRPr>
          </a:p>
        </p:txBody>
      </p:sp>
      <p:sp>
        <p:nvSpPr>
          <p:cNvPr id="7" name="object 7"/>
          <p:cNvSpPr/>
          <p:nvPr/>
        </p:nvSpPr>
        <p:spPr>
          <a:xfrm>
            <a:off x="3301872" y="4010418"/>
            <a:ext cx="3908044" cy="814184"/>
          </a:xfrm>
          <a:prstGeom prst="rect">
            <a:avLst/>
          </a:prstGeom>
          <a:blipFill>
            <a:blip r:embed="rId6" cstate="print"/>
            <a:stretch>
              <a:fillRect/>
            </a:stretch>
          </a:blipFill>
        </p:spPr>
        <p:txBody>
          <a:bodyPr wrap="square" lIns="0" tIns="0" rIns="0" bIns="0" rtlCol="0"/>
          <a:lstStyle/>
          <a:p>
            <a:endParaRPr>
              <a:solidFill>
                <a:srgbClr val="FFFFFF"/>
              </a:solidFill>
            </a:endParaRPr>
          </a:p>
        </p:txBody>
      </p:sp>
      <p:sp>
        <p:nvSpPr>
          <p:cNvPr id="8" name="object 8"/>
          <p:cNvSpPr txBox="1"/>
          <p:nvPr/>
        </p:nvSpPr>
        <p:spPr>
          <a:xfrm>
            <a:off x="596595" y="859282"/>
            <a:ext cx="10144125" cy="4415790"/>
          </a:xfrm>
          <a:prstGeom prst="rect">
            <a:avLst/>
          </a:prstGeom>
        </p:spPr>
        <p:txBody>
          <a:bodyPr vert="horz" wrap="square" lIns="0" tIns="12700" rIns="0" bIns="0" rtlCol="0">
            <a:spAutoFit/>
          </a:bodyPr>
          <a:lstStyle/>
          <a:p>
            <a:pPr marL="12700">
              <a:spcBef>
                <a:spcPts val="100"/>
              </a:spcBef>
            </a:pPr>
            <a:r>
              <a:rPr spc="-5" dirty="0">
                <a:solidFill>
                  <a:srgbClr val="FFFFFF"/>
                </a:solidFill>
                <a:latin typeface="Times New Roman"/>
                <a:cs typeface="Times New Roman"/>
              </a:rPr>
              <a:t>From </a:t>
            </a:r>
            <a:r>
              <a:rPr dirty="0">
                <a:solidFill>
                  <a:srgbClr val="FFFFFF"/>
                </a:solidFill>
                <a:latin typeface="Times New Roman"/>
                <a:cs typeface="Times New Roman"/>
              </a:rPr>
              <a:t>this solution and </a:t>
            </a:r>
            <a:r>
              <a:rPr i="1" dirty="0">
                <a:solidFill>
                  <a:srgbClr val="FFFFFF"/>
                </a:solidFill>
                <a:latin typeface="Times New Roman"/>
                <a:cs typeface="Times New Roman"/>
              </a:rPr>
              <a:t>i </a:t>
            </a:r>
            <a:r>
              <a:rPr dirty="0">
                <a:solidFill>
                  <a:srgbClr val="FFFFFF"/>
                </a:solidFill>
                <a:latin typeface="Times New Roman"/>
                <a:cs typeface="Times New Roman"/>
              </a:rPr>
              <a:t>(</a:t>
            </a:r>
            <a:r>
              <a:rPr i="1" dirty="0">
                <a:solidFill>
                  <a:srgbClr val="FFFFFF"/>
                </a:solidFill>
                <a:latin typeface="Times New Roman"/>
                <a:cs typeface="Times New Roman"/>
              </a:rPr>
              <a:t>t</a:t>
            </a:r>
            <a:r>
              <a:rPr dirty="0">
                <a:solidFill>
                  <a:srgbClr val="FFFFFF"/>
                </a:solidFill>
                <a:latin typeface="Times New Roman"/>
                <a:cs typeface="Times New Roman"/>
              </a:rPr>
              <a:t>) = </a:t>
            </a:r>
            <a:r>
              <a:rPr i="1" spc="-5" dirty="0">
                <a:solidFill>
                  <a:srgbClr val="FFFFFF"/>
                </a:solidFill>
                <a:latin typeface="Times New Roman"/>
                <a:cs typeface="Times New Roman"/>
              </a:rPr>
              <a:t>q´</a:t>
            </a:r>
            <a:r>
              <a:rPr spc="-5" dirty="0">
                <a:solidFill>
                  <a:srgbClr val="FFFFFF"/>
                </a:solidFill>
                <a:latin typeface="Times New Roman"/>
                <a:cs typeface="Times New Roman"/>
              </a:rPr>
              <a:t>(</a:t>
            </a:r>
            <a:r>
              <a:rPr i="1" spc="-5" dirty="0">
                <a:solidFill>
                  <a:srgbClr val="FFFFFF"/>
                </a:solidFill>
                <a:latin typeface="Times New Roman"/>
                <a:cs typeface="Times New Roman"/>
              </a:rPr>
              <a:t>t</a:t>
            </a:r>
            <a:r>
              <a:rPr spc="-5" dirty="0">
                <a:solidFill>
                  <a:srgbClr val="FFFFFF"/>
                </a:solidFill>
                <a:latin typeface="Times New Roman"/>
                <a:cs typeface="Times New Roman"/>
              </a:rPr>
              <a:t>) we </a:t>
            </a:r>
            <a:r>
              <a:rPr dirty="0">
                <a:solidFill>
                  <a:srgbClr val="FFFFFF"/>
                </a:solidFill>
                <a:latin typeface="Times New Roman"/>
                <a:cs typeface="Times New Roman"/>
              </a:rPr>
              <a:t>obtain the steady-state</a:t>
            </a:r>
            <a:r>
              <a:rPr spc="-145" dirty="0">
                <a:solidFill>
                  <a:srgbClr val="FFFFFF"/>
                </a:solidFill>
                <a:latin typeface="Times New Roman"/>
                <a:cs typeface="Times New Roman"/>
              </a:rPr>
              <a:t> </a:t>
            </a:r>
            <a:r>
              <a:rPr dirty="0">
                <a:solidFill>
                  <a:srgbClr val="FFFFFF"/>
                </a:solidFill>
                <a:latin typeface="Times New Roman"/>
                <a:cs typeface="Times New Roman"/>
              </a:rPr>
              <a:t>current:</a:t>
            </a:r>
          </a:p>
          <a:p>
            <a:pPr>
              <a:spcBef>
                <a:spcPts val="30"/>
              </a:spcBef>
            </a:pPr>
            <a:endParaRPr sz="2300" dirty="0">
              <a:solidFill>
                <a:srgbClr val="FFFFFF"/>
              </a:solidFill>
              <a:latin typeface="Times New Roman"/>
              <a:cs typeface="Times New Roman"/>
            </a:endParaRPr>
          </a:p>
          <a:p>
            <a:pPr marR="1834514" algn="r">
              <a:spcBef>
                <a:spcPts val="5"/>
              </a:spcBef>
            </a:pPr>
            <a:r>
              <a:rPr dirty="0">
                <a:solidFill>
                  <a:srgbClr val="FFFFFF"/>
                </a:solidFill>
                <a:latin typeface="Times New Roman"/>
                <a:cs typeface="Times New Roman"/>
              </a:rPr>
              <a:t>(2)</a:t>
            </a:r>
          </a:p>
          <a:p>
            <a:pPr>
              <a:spcBef>
                <a:spcPts val="35"/>
              </a:spcBef>
            </a:pPr>
            <a:endParaRPr sz="2650" dirty="0">
              <a:solidFill>
                <a:srgbClr val="FFFFFF"/>
              </a:solidFill>
              <a:latin typeface="Times New Roman"/>
              <a:cs typeface="Times New Roman"/>
            </a:endParaRPr>
          </a:p>
          <a:p>
            <a:pPr marL="12700" marR="5080"/>
            <a:r>
              <a:rPr spc="-5" dirty="0">
                <a:solidFill>
                  <a:srgbClr val="FFFFFF"/>
                </a:solidFill>
                <a:latin typeface="Times New Roman"/>
                <a:cs typeface="Times New Roman"/>
              </a:rPr>
              <a:t>Electrical </a:t>
            </a:r>
            <a:r>
              <a:rPr dirty="0">
                <a:solidFill>
                  <a:srgbClr val="FFFFFF"/>
                </a:solidFill>
                <a:latin typeface="Times New Roman"/>
                <a:cs typeface="Times New Roman"/>
              </a:rPr>
              <a:t>engineers </a:t>
            </a:r>
            <a:r>
              <a:rPr spc="-5" dirty="0">
                <a:solidFill>
                  <a:srgbClr val="FFFFFF"/>
                </a:solidFill>
                <a:latin typeface="Times New Roman"/>
                <a:cs typeface="Times New Roman"/>
              </a:rPr>
              <a:t>often solve </a:t>
            </a:r>
            <a:r>
              <a:rPr dirty="0">
                <a:solidFill>
                  <a:srgbClr val="FFFFFF"/>
                </a:solidFill>
                <a:latin typeface="Times New Roman"/>
                <a:cs typeface="Times New Roman"/>
              </a:rPr>
              <a:t>circuit </a:t>
            </a:r>
            <a:r>
              <a:rPr spc="-5" dirty="0">
                <a:solidFill>
                  <a:srgbClr val="FFFFFF"/>
                </a:solidFill>
                <a:latin typeface="Times New Roman"/>
                <a:cs typeface="Times New Roman"/>
              </a:rPr>
              <a:t>problems such as </a:t>
            </a:r>
            <a:r>
              <a:rPr dirty="0">
                <a:solidFill>
                  <a:srgbClr val="FFFFFF"/>
                </a:solidFill>
                <a:latin typeface="Times New Roman"/>
                <a:cs typeface="Times New Roman"/>
              </a:rPr>
              <a:t>this by </a:t>
            </a:r>
            <a:r>
              <a:rPr spc="-5" dirty="0">
                <a:solidFill>
                  <a:srgbClr val="FFFFFF"/>
                </a:solidFill>
                <a:latin typeface="Times New Roman"/>
                <a:cs typeface="Times New Roman"/>
              </a:rPr>
              <a:t>using complex  </a:t>
            </a:r>
            <a:r>
              <a:rPr dirty="0">
                <a:solidFill>
                  <a:srgbClr val="FFFFFF"/>
                </a:solidFill>
                <a:latin typeface="Times New Roman"/>
                <a:cs typeface="Times New Roman"/>
              </a:rPr>
              <a:t>analysis. </a:t>
            </a:r>
            <a:r>
              <a:rPr spc="-5" dirty="0">
                <a:solidFill>
                  <a:srgbClr val="FFFFFF"/>
                </a:solidFill>
                <a:latin typeface="Times New Roman"/>
                <a:cs typeface="Times New Roman"/>
              </a:rPr>
              <a:t>First </a:t>
            </a:r>
            <a:r>
              <a:rPr dirty="0">
                <a:solidFill>
                  <a:srgbClr val="FFFFFF"/>
                </a:solidFill>
                <a:latin typeface="Times New Roman"/>
                <a:cs typeface="Times New Roman"/>
              </a:rPr>
              <a:t>of all, to avoid confusion with </a:t>
            </a:r>
            <a:r>
              <a:rPr spc="-5" dirty="0">
                <a:solidFill>
                  <a:srgbClr val="FFFFFF"/>
                </a:solidFill>
                <a:latin typeface="Times New Roman"/>
                <a:cs typeface="Times New Roman"/>
              </a:rPr>
              <a:t>the current </a:t>
            </a:r>
            <a:r>
              <a:rPr i="1" dirty="0">
                <a:solidFill>
                  <a:srgbClr val="FFFFFF"/>
                </a:solidFill>
                <a:latin typeface="Times New Roman"/>
                <a:cs typeface="Times New Roman"/>
              </a:rPr>
              <a:t>i</a:t>
            </a:r>
            <a:r>
              <a:rPr dirty="0">
                <a:solidFill>
                  <a:srgbClr val="FFFFFF"/>
                </a:solidFill>
                <a:latin typeface="Times New Roman"/>
                <a:cs typeface="Times New Roman"/>
              </a:rPr>
              <a:t>, an </a:t>
            </a:r>
            <a:r>
              <a:rPr spc="-5" dirty="0">
                <a:solidFill>
                  <a:srgbClr val="FFFFFF"/>
                </a:solidFill>
                <a:latin typeface="Times New Roman"/>
                <a:cs typeface="Times New Roman"/>
              </a:rPr>
              <a:t>electrical engineer  will denote </a:t>
            </a:r>
            <a:r>
              <a:rPr dirty="0">
                <a:solidFill>
                  <a:srgbClr val="FFFFFF"/>
                </a:solidFill>
                <a:latin typeface="Times New Roman"/>
                <a:cs typeface="Times New Roman"/>
              </a:rPr>
              <a:t>the </a:t>
            </a:r>
            <a:r>
              <a:rPr spc="-5" dirty="0">
                <a:solidFill>
                  <a:srgbClr val="FFFFFF"/>
                </a:solidFill>
                <a:latin typeface="Times New Roman"/>
                <a:cs typeface="Times New Roman"/>
              </a:rPr>
              <a:t>imaginary unit </a:t>
            </a:r>
            <a:r>
              <a:rPr i="1" dirty="0">
                <a:solidFill>
                  <a:srgbClr val="FFFFFF"/>
                </a:solidFill>
                <a:latin typeface="Times New Roman"/>
                <a:cs typeface="Times New Roman"/>
              </a:rPr>
              <a:t>i </a:t>
            </a:r>
            <a:r>
              <a:rPr dirty="0">
                <a:solidFill>
                  <a:srgbClr val="FFFFFF"/>
                </a:solidFill>
                <a:latin typeface="Times New Roman"/>
                <a:cs typeface="Times New Roman"/>
              </a:rPr>
              <a:t>by the </a:t>
            </a:r>
            <a:r>
              <a:rPr spc="-5" dirty="0">
                <a:solidFill>
                  <a:srgbClr val="FFFFFF"/>
                </a:solidFill>
                <a:latin typeface="Times New Roman"/>
                <a:cs typeface="Times New Roman"/>
              </a:rPr>
              <a:t>symbol </a:t>
            </a:r>
            <a:r>
              <a:rPr i="1" dirty="0">
                <a:solidFill>
                  <a:srgbClr val="FFFFFF"/>
                </a:solidFill>
                <a:latin typeface="Times New Roman"/>
                <a:cs typeface="Times New Roman"/>
              </a:rPr>
              <a:t>j</a:t>
            </a:r>
            <a:r>
              <a:rPr dirty="0">
                <a:solidFill>
                  <a:srgbClr val="FFFFFF"/>
                </a:solidFill>
                <a:latin typeface="Times New Roman"/>
                <a:cs typeface="Times New Roman"/>
              </a:rPr>
              <a:t>; in </a:t>
            </a:r>
            <a:r>
              <a:rPr spc="-5" dirty="0">
                <a:solidFill>
                  <a:srgbClr val="FFFFFF"/>
                </a:solidFill>
                <a:latin typeface="Times New Roman"/>
                <a:cs typeface="Times New Roman"/>
              </a:rPr>
              <a:t>other words, </a:t>
            </a:r>
            <a:r>
              <a:rPr i="1" dirty="0">
                <a:solidFill>
                  <a:srgbClr val="FFFFFF"/>
                </a:solidFill>
                <a:latin typeface="Times New Roman"/>
                <a:cs typeface="Times New Roman"/>
              </a:rPr>
              <a:t>j</a:t>
            </a:r>
            <a:r>
              <a:rPr dirty="0">
                <a:solidFill>
                  <a:srgbClr val="FFFFFF"/>
                </a:solidFill>
                <a:latin typeface="Times New Roman"/>
                <a:cs typeface="Times New Roman"/>
              </a:rPr>
              <a:t>² = </a:t>
            </a:r>
            <a:r>
              <a:rPr i="1" dirty="0">
                <a:solidFill>
                  <a:srgbClr val="FFFFFF"/>
                </a:solidFill>
                <a:latin typeface="Times New Roman"/>
                <a:cs typeface="Times New Roman"/>
              </a:rPr>
              <a:t>−</a:t>
            </a:r>
            <a:r>
              <a:rPr dirty="0">
                <a:solidFill>
                  <a:srgbClr val="FFFFFF"/>
                </a:solidFill>
                <a:latin typeface="Times New Roman"/>
                <a:cs typeface="Times New Roman"/>
              </a:rPr>
              <a:t>1</a:t>
            </a:r>
            <a:r>
              <a:rPr i="1" dirty="0">
                <a:solidFill>
                  <a:srgbClr val="FFFFFF"/>
                </a:solidFill>
                <a:latin typeface="Times New Roman"/>
                <a:cs typeface="Times New Roman"/>
              </a:rPr>
              <a:t>. </a:t>
            </a:r>
            <a:r>
              <a:rPr dirty="0">
                <a:solidFill>
                  <a:srgbClr val="FFFFFF"/>
                </a:solidFill>
                <a:latin typeface="Times New Roman"/>
                <a:cs typeface="Times New Roman"/>
              </a:rPr>
              <a:t>Since  current </a:t>
            </a:r>
            <a:r>
              <a:rPr i="1" dirty="0">
                <a:solidFill>
                  <a:srgbClr val="FFFFFF"/>
                </a:solidFill>
                <a:latin typeface="Times New Roman"/>
                <a:cs typeface="Times New Roman"/>
              </a:rPr>
              <a:t>i </a:t>
            </a:r>
            <a:r>
              <a:rPr dirty="0">
                <a:solidFill>
                  <a:srgbClr val="FFFFFF"/>
                </a:solidFill>
                <a:latin typeface="Times New Roman"/>
                <a:cs typeface="Times New Roman"/>
              </a:rPr>
              <a:t>is </a:t>
            </a:r>
            <a:r>
              <a:rPr spc="-5" dirty="0">
                <a:solidFill>
                  <a:srgbClr val="FFFFFF"/>
                </a:solidFill>
                <a:latin typeface="Times New Roman"/>
                <a:cs typeface="Times New Roman"/>
              </a:rPr>
              <a:t>related </a:t>
            </a:r>
            <a:r>
              <a:rPr dirty="0">
                <a:solidFill>
                  <a:srgbClr val="FFFFFF"/>
                </a:solidFill>
                <a:latin typeface="Times New Roman"/>
                <a:cs typeface="Times New Roman"/>
              </a:rPr>
              <a:t>to </a:t>
            </a:r>
            <a:r>
              <a:rPr spc="-15" dirty="0">
                <a:solidFill>
                  <a:srgbClr val="FFFFFF"/>
                </a:solidFill>
                <a:latin typeface="Times New Roman"/>
                <a:cs typeface="Times New Roman"/>
              </a:rPr>
              <a:t>charge </a:t>
            </a:r>
            <a:r>
              <a:rPr i="1" dirty="0">
                <a:solidFill>
                  <a:srgbClr val="FFFFFF"/>
                </a:solidFill>
                <a:latin typeface="Times New Roman"/>
                <a:cs typeface="Times New Roman"/>
              </a:rPr>
              <a:t>q </a:t>
            </a:r>
            <a:r>
              <a:rPr spc="-5" dirty="0">
                <a:solidFill>
                  <a:srgbClr val="FFFFFF"/>
                </a:solidFill>
                <a:latin typeface="Times New Roman"/>
                <a:cs typeface="Times New Roman"/>
              </a:rPr>
              <a:t>by </a:t>
            </a:r>
            <a:r>
              <a:rPr i="1" dirty="0">
                <a:solidFill>
                  <a:srgbClr val="FFFFFF"/>
                </a:solidFill>
                <a:latin typeface="Times New Roman"/>
                <a:cs typeface="Times New Roman"/>
              </a:rPr>
              <a:t>i </a:t>
            </a:r>
            <a:r>
              <a:rPr dirty="0">
                <a:solidFill>
                  <a:srgbClr val="FFFFFF"/>
                </a:solidFill>
                <a:latin typeface="Times New Roman"/>
                <a:cs typeface="Times New Roman"/>
              </a:rPr>
              <a:t>= </a:t>
            </a:r>
            <a:r>
              <a:rPr i="1" spc="-5" dirty="0">
                <a:solidFill>
                  <a:srgbClr val="FFFFFF"/>
                </a:solidFill>
                <a:latin typeface="Times New Roman"/>
                <a:cs typeface="Times New Roman"/>
              </a:rPr>
              <a:t>dq</a:t>
            </a:r>
            <a:r>
              <a:rPr spc="-5" dirty="0">
                <a:solidFill>
                  <a:srgbClr val="FFFFFF"/>
                </a:solidFill>
                <a:latin typeface="Times New Roman"/>
                <a:cs typeface="Times New Roman"/>
              </a:rPr>
              <a:t>/</a:t>
            </a:r>
            <a:r>
              <a:rPr i="1" spc="-5" dirty="0">
                <a:solidFill>
                  <a:srgbClr val="FFFFFF"/>
                </a:solidFill>
                <a:latin typeface="Times New Roman"/>
                <a:cs typeface="Times New Roman"/>
              </a:rPr>
              <a:t>dt, </a:t>
            </a:r>
            <a:r>
              <a:rPr dirty="0">
                <a:solidFill>
                  <a:srgbClr val="FFFFFF"/>
                </a:solidFill>
                <a:latin typeface="Times New Roman"/>
                <a:cs typeface="Times New Roman"/>
              </a:rPr>
              <a:t>the </a:t>
            </a:r>
            <a:r>
              <a:rPr spc="-10" dirty="0">
                <a:solidFill>
                  <a:srgbClr val="FFFFFF"/>
                </a:solidFill>
                <a:latin typeface="Times New Roman"/>
                <a:cs typeface="Times New Roman"/>
              </a:rPr>
              <a:t>differential </a:t>
            </a:r>
            <a:r>
              <a:rPr spc="-5" dirty="0">
                <a:solidFill>
                  <a:srgbClr val="FFFFFF"/>
                </a:solidFill>
                <a:latin typeface="Times New Roman"/>
                <a:cs typeface="Times New Roman"/>
              </a:rPr>
              <a:t>equation </a:t>
            </a:r>
            <a:r>
              <a:rPr dirty="0">
                <a:solidFill>
                  <a:srgbClr val="FFFFFF"/>
                </a:solidFill>
                <a:latin typeface="Times New Roman"/>
                <a:cs typeface="Times New Roman"/>
              </a:rPr>
              <a:t>(1) is the </a:t>
            </a:r>
            <a:r>
              <a:rPr spc="-5" dirty="0">
                <a:solidFill>
                  <a:srgbClr val="FFFFFF"/>
                </a:solidFill>
                <a:latin typeface="Times New Roman"/>
                <a:cs typeface="Times New Roman"/>
              </a:rPr>
              <a:t>same  as:</a:t>
            </a:r>
            <a:endParaRPr dirty="0">
              <a:solidFill>
                <a:srgbClr val="FFFFFF"/>
              </a:solidFill>
              <a:latin typeface="Times New Roman"/>
              <a:cs typeface="Times New Roman"/>
            </a:endParaRPr>
          </a:p>
          <a:p>
            <a:pPr marR="1835150" algn="r">
              <a:spcBef>
                <a:spcPts val="690"/>
              </a:spcBef>
            </a:pPr>
            <a:r>
              <a:rPr dirty="0">
                <a:solidFill>
                  <a:srgbClr val="FFFFFF"/>
                </a:solidFill>
                <a:latin typeface="Times New Roman"/>
                <a:cs typeface="Times New Roman"/>
              </a:rPr>
              <a:t>(3)</a:t>
            </a:r>
          </a:p>
          <a:p>
            <a:pPr marL="12700">
              <a:spcBef>
                <a:spcPts val="2195"/>
              </a:spcBef>
            </a:pPr>
            <a:r>
              <a:rPr spc="-5" dirty="0">
                <a:solidFill>
                  <a:srgbClr val="FFFFFF"/>
                </a:solidFill>
                <a:latin typeface="Times New Roman"/>
                <a:cs typeface="Times New Roman"/>
              </a:rPr>
              <a:t>Now </a:t>
            </a:r>
            <a:r>
              <a:rPr dirty="0">
                <a:solidFill>
                  <a:srgbClr val="FFFFFF"/>
                </a:solidFill>
                <a:latin typeface="Times New Roman"/>
                <a:cs typeface="Times New Roman"/>
              </a:rPr>
              <a:t>in view of </a:t>
            </a:r>
            <a:r>
              <a:rPr spc="-10" dirty="0">
                <a:solidFill>
                  <a:srgbClr val="FFFFFF"/>
                </a:solidFill>
                <a:latin typeface="Times New Roman"/>
                <a:cs typeface="Times New Roman"/>
              </a:rPr>
              <a:t>Euler’s </a:t>
            </a:r>
            <a:r>
              <a:rPr spc="-5" dirty="0">
                <a:solidFill>
                  <a:srgbClr val="FFFFFF"/>
                </a:solidFill>
                <a:latin typeface="Times New Roman"/>
                <a:cs typeface="Times New Roman"/>
              </a:rPr>
              <a:t>formula, </a:t>
            </a:r>
            <a:r>
              <a:rPr dirty="0">
                <a:solidFill>
                  <a:srgbClr val="FFFFFF"/>
                </a:solidFill>
                <a:latin typeface="Times New Roman"/>
                <a:cs typeface="Times New Roman"/>
              </a:rPr>
              <a:t>if </a:t>
            </a:r>
            <a:r>
              <a:rPr i="1" dirty="0">
                <a:solidFill>
                  <a:srgbClr val="FFFFFF"/>
                </a:solidFill>
                <a:latin typeface="Times New Roman"/>
                <a:cs typeface="Times New Roman"/>
              </a:rPr>
              <a:t>θ </a:t>
            </a:r>
            <a:r>
              <a:rPr dirty="0">
                <a:solidFill>
                  <a:srgbClr val="FFFFFF"/>
                </a:solidFill>
                <a:latin typeface="Times New Roman"/>
                <a:cs typeface="Times New Roman"/>
              </a:rPr>
              <a:t>is replaced by the </a:t>
            </a:r>
            <a:r>
              <a:rPr spc="-5" dirty="0">
                <a:solidFill>
                  <a:srgbClr val="FFFFFF"/>
                </a:solidFill>
                <a:latin typeface="Times New Roman"/>
                <a:cs typeface="Times New Roman"/>
              </a:rPr>
              <a:t>symbol </a:t>
            </a:r>
            <a:r>
              <a:rPr i="1" dirty="0">
                <a:solidFill>
                  <a:srgbClr val="FFFFFF"/>
                </a:solidFill>
                <a:latin typeface="Times New Roman"/>
                <a:cs typeface="Times New Roman"/>
              </a:rPr>
              <a:t>γ</a:t>
            </a:r>
            <a:r>
              <a:rPr dirty="0">
                <a:solidFill>
                  <a:srgbClr val="FFFFFF"/>
                </a:solidFill>
                <a:latin typeface="Times New Roman"/>
                <a:cs typeface="Times New Roman"/>
              </a:rPr>
              <a:t>, then</a:t>
            </a:r>
            <a:r>
              <a:rPr spc="-60" dirty="0">
                <a:solidFill>
                  <a:srgbClr val="FFFFFF"/>
                </a:solidFill>
                <a:latin typeface="Times New Roman"/>
                <a:cs typeface="Times New Roman"/>
              </a:rPr>
              <a:t> </a:t>
            </a:r>
            <a:r>
              <a:rPr dirty="0">
                <a:solidFill>
                  <a:srgbClr val="FFFFFF"/>
                </a:solidFill>
                <a:latin typeface="Times New Roman"/>
                <a:cs typeface="Times New Roman"/>
              </a:rPr>
              <a:t>the</a:t>
            </a:r>
          </a:p>
        </p:txBody>
      </p:sp>
      <p:sp>
        <p:nvSpPr>
          <p:cNvPr id="9" name="object 9"/>
          <p:cNvSpPr txBox="1"/>
          <p:nvPr/>
        </p:nvSpPr>
        <p:spPr>
          <a:xfrm>
            <a:off x="596594" y="5255834"/>
            <a:ext cx="10144125" cy="397545"/>
          </a:xfrm>
          <a:prstGeom prst="rect">
            <a:avLst/>
          </a:prstGeom>
        </p:spPr>
        <p:txBody>
          <a:bodyPr vert="horz" wrap="square" lIns="0" tIns="12700" rIns="0" bIns="0" rtlCol="0">
            <a:spAutoFit/>
          </a:bodyPr>
          <a:lstStyle/>
          <a:p>
            <a:pPr marL="12700">
              <a:spcBef>
                <a:spcPts val="100"/>
              </a:spcBef>
            </a:pPr>
            <a:r>
              <a:rPr sz="3600" spc="-7" baseline="1157" dirty="0">
                <a:solidFill>
                  <a:srgbClr val="FFFFFF"/>
                </a:solidFill>
                <a:latin typeface="Times New Roman"/>
                <a:cs typeface="Times New Roman"/>
              </a:rPr>
              <a:t>impressed </a:t>
            </a:r>
            <a:r>
              <a:rPr sz="3600" baseline="1157" dirty="0">
                <a:solidFill>
                  <a:srgbClr val="FFFFFF"/>
                </a:solidFill>
                <a:latin typeface="Times New Roman"/>
                <a:cs typeface="Times New Roman"/>
              </a:rPr>
              <a:t>voltage </a:t>
            </a:r>
            <a:r>
              <a:rPr sz="3600" i="1" baseline="1157" dirty="0">
                <a:solidFill>
                  <a:srgbClr val="FFFFFF"/>
                </a:solidFill>
                <a:latin typeface="Times New Roman"/>
                <a:cs typeface="Times New Roman"/>
              </a:rPr>
              <a:t>E ̥ </a:t>
            </a:r>
            <a:r>
              <a:rPr sz="3600" spc="-7" baseline="1157" dirty="0">
                <a:solidFill>
                  <a:srgbClr val="FFFFFF"/>
                </a:solidFill>
                <a:latin typeface="Times New Roman"/>
                <a:cs typeface="Times New Roman"/>
              </a:rPr>
              <a:t>sin </a:t>
            </a:r>
            <a:r>
              <a:rPr sz="3600" i="1" baseline="1157" dirty="0">
                <a:solidFill>
                  <a:srgbClr val="FFFFFF"/>
                </a:solidFill>
                <a:latin typeface="Times New Roman"/>
                <a:cs typeface="Times New Roman"/>
              </a:rPr>
              <a:t>γt </a:t>
            </a:r>
            <a:r>
              <a:rPr sz="3600" spc="-7" baseline="1157" dirty="0">
                <a:solidFill>
                  <a:srgbClr val="FFFFFF"/>
                </a:solidFill>
                <a:latin typeface="Times New Roman"/>
                <a:cs typeface="Times New Roman"/>
              </a:rPr>
              <a:t>is </a:t>
            </a:r>
            <a:r>
              <a:rPr sz="3600" baseline="1157" dirty="0">
                <a:solidFill>
                  <a:srgbClr val="FFFFFF"/>
                </a:solidFill>
                <a:latin typeface="Times New Roman"/>
                <a:cs typeface="Times New Roman"/>
              </a:rPr>
              <a:t>the </a:t>
            </a:r>
            <a:r>
              <a:rPr sz="3600" spc="-7" baseline="1157" dirty="0">
                <a:solidFill>
                  <a:srgbClr val="FFFFFF"/>
                </a:solidFill>
                <a:latin typeface="Times New Roman"/>
                <a:cs typeface="Times New Roman"/>
              </a:rPr>
              <a:t>same as </a:t>
            </a:r>
            <a:r>
              <a:rPr sz="2150" spc="229" dirty="0" err="1">
                <a:solidFill>
                  <a:srgbClr val="FFFFFF"/>
                </a:solidFill>
                <a:latin typeface="Times New Roman"/>
                <a:cs typeface="Times New Roman"/>
              </a:rPr>
              <a:t>Im</a:t>
            </a:r>
            <a:r>
              <a:rPr sz="2150" spc="229" dirty="0">
                <a:solidFill>
                  <a:srgbClr val="FFFFFF"/>
                </a:solidFill>
                <a:latin typeface="Times New Roman"/>
                <a:cs typeface="Times New Roman"/>
              </a:rPr>
              <a:t>(</a:t>
            </a:r>
            <a:r>
              <a:rPr sz="2150" i="1" spc="229" dirty="0">
                <a:solidFill>
                  <a:srgbClr val="FFFFFF"/>
                </a:solidFill>
                <a:latin typeface="Times New Roman"/>
                <a:cs typeface="Times New Roman"/>
              </a:rPr>
              <a:t>E </a:t>
            </a:r>
            <a:r>
              <a:rPr lang="en-US" sz="2150" i="1" spc="229" dirty="0" smtClean="0">
                <a:solidFill>
                  <a:srgbClr val="FFFFFF"/>
                </a:solidFill>
                <a:latin typeface="Times New Roman"/>
                <a:cs typeface="Times New Roman"/>
              </a:rPr>
              <a:t> </a:t>
            </a:r>
            <a:r>
              <a:rPr sz="2500" i="1" spc="190" dirty="0" err="1" smtClean="0">
                <a:solidFill>
                  <a:srgbClr val="FFFFFF"/>
                </a:solidFill>
                <a:latin typeface="Times New Roman"/>
                <a:cs typeface="Times New Roman"/>
              </a:rPr>
              <a:t>e</a:t>
            </a:r>
            <a:r>
              <a:rPr sz="2500" i="1" spc="190" dirty="0" smtClean="0">
                <a:solidFill>
                  <a:srgbClr val="FFFFFF"/>
                </a:solidFill>
                <a:latin typeface="Times New Roman"/>
                <a:cs typeface="Times New Roman"/>
              </a:rPr>
              <a:t> </a:t>
            </a:r>
            <a:r>
              <a:rPr sz="2500" i="1" spc="-120" baseline="42222" dirty="0">
                <a:solidFill>
                  <a:srgbClr val="FFFFFF"/>
                </a:solidFill>
                <a:latin typeface="Times New Roman"/>
                <a:cs typeface="Times New Roman"/>
              </a:rPr>
              <a:t>j</a:t>
            </a:r>
            <a:r>
              <a:rPr sz="2500" i="1" spc="-120" baseline="40598" dirty="0" smtClean="0">
                <a:solidFill>
                  <a:srgbClr val="FFFFFF"/>
                </a:solidFill>
                <a:latin typeface="Symbol"/>
                <a:cs typeface="Symbol"/>
              </a:rPr>
              <a:t></a:t>
            </a:r>
            <a:r>
              <a:rPr lang="en-US" sz="2500" i="1" spc="-120" baseline="40598" dirty="0" smtClean="0">
                <a:solidFill>
                  <a:srgbClr val="FFFFFF"/>
                </a:solidFill>
                <a:latin typeface="Symbol"/>
                <a:cs typeface="Symbol"/>
              </a:rPr>
              <a:t> </a:t>
            </a:r>
            <a:r>
              <a:rPr sz="2500" i="1" spc="-120" baseline="42222" dirty="0" smtClean="0">
                <a:solidFill>
                  <a:srgbClr val="FFFFFF"/>
                </a:solidFill>
                <a:latin typeface="Times New Roman"/>
                <a:cs typeface="Times New Roman"/>
              </a:rPr>
              <a:t>t </a:t>
            </a:r>
            <a:r>
              <a:rPr sz="2150" spc="70" dirty="0">
                <a:solidFill>
                  <a:srgbClr val="FFFFFF"/>
                </a:solidFill>
                <a:latin typeface="Times New Roman"/>
                <a:cs typeface="Times New Roman"/>
              </a:rPr>
              <a:t>)</a:t>
            </a:r>
            <a:r>
              <a:rPr sz="3600" spc="104" baseline="1157" dirty="0">
                <a:solidFill>
                  <a:srgbClr val="FFFFFF"/>
                </a:solidFill>
                <a:latin typeface="Times New Roman"/>
                <a:cs typeface="Times New Roman"/>
              </a:rPr>
              <a:t>. </a:t>
            </a:r>
            <a:r>
              <a:rPr sz="3600" baseline="1157" dirty="0">
                <a:solidFill>
                  <a:srgbClr val="FFFFFF"/>
                </a:solidFill>
                <a:latin typeface="Times New Roman"/>
                <a:cs typeface="Times New Roman"/>
              </a:rPr>
              <a:t>Because of this last</a:t>
            </a:r>
            <a:r>
              <a:rPr sz="3600" spc="-555" baseline="1157" dirty="0">
                <a:solidFill>
                  <a:srgbClr val="FFFFFF"/>
                </a:solidFill>
                <a:latin typeface="Times New Roman"/>
                <a:cs typeface="Times New Roman"/>
              </a:rPr>
              <a:t> </a:t>
            </a:r>
            <a:r>
              <a:rPr lang="en-US" sz="3600" spc="-472" baseline="1157" dirty="0">
                <a:solidFill>
                  <a:srgbClr val="FFFFFF"/>
                </a:solidFill>
                <a:latin typeface="Times New Roman"/>
                <a:cs typeface="Times New Roman"/>
              </a:rPr>
              <a:t> </a:t>
            </a:r>
            <a:r>
              <a:rPr lang="en-US" sz="3600" baseline="1157" dirty="0" smtClean="0">
                <a:solidFill>
                  <a:srgbClr val="FFFFFF"/>
                </a:solidFill>
                <a:latin typeface="Times New Roman"/>
                <a:cs typeface="Times New Roman"/>
              </a:rPr>
              <a:t>form.</a:t>
            </a:r>
            <a:endParaRPr sz="3600" baseline="1157" dirty="0">
              <a:solidFill>
                <a:srgbClr val="FFFFFF"/>
              </a:solidFill>
              <a:latin typeface="Times New Roman"/>
              <a:cs typeface="Times New Roman"/>
            </a:endParaRPr>
          </a:p>
        </p:txBody>
      </p:sp>
      <p:sp>
        <p:nvSpPr>
          <p:cNvPr id="10" name="object 10"/>
          <p:cNvSpPr txBox="1"/>
          <p:nvPr/>
        </p:nvSpPr>
        <p:spPr>
          <a:xfrm>
            <a:off x="596595" y="5473188"/>
            <a:ext cx="10102215" cy="899160"/>
          </a:xfrm>
          <a:prstGeom prst="rect">
            <a:avLst/>
          </a:prstGeom>
        </p:spPr>
        <p:txBody>
          <a:bodyPr vert="horz" wrap="square" lIns="0" tIns="11430" rIns="0" bIns="0" rtlCol="0">
            <a:spAutoFit/>
          </a:bodyPr>
          <a:lstStyle/>
          <a:p>
            <a:pPr marL="1596390" algn="ctr">
              <a:lnSpc>
                <a:spcPts val="1310"/>
              </a:lnSpc>
              <a:spcBef>
                <a:spcPts val="90"/>
              </a:spcBef>
            </a:pPr>
            <a:r>
              <a:rPr sz="1250" spc="120" dirty="0" smtClean="0">
                <a:solidFill>
                  <a:srgbClr val="FFFFFF"/>
                </a:solidFill>
                <a:latin typeface="Times New Roman"/>
                <a:cs typeface="Times New Roman"/>
              </a:rPr>
              <a:t>0</a:t>
            </a:r>
            <a:r>
              <a:rPr lang="en-US" sz="1250" spc="120" dirty="0" smtClean="0">
                <a:solidFill>
                  <a:srgbClr val="FFFFFF"/>
                </a:solidFill>
                <a:latin typeface="Times New Roman"/>
                <a:cs typeface="Times New Roman"/>
              </a:rPr>
              <a:t> </a:t>
            </a:r>
            <a:endParaRPr sz="1250" dirty="0">
              <a:solidFill>
                <a:srgbClr val="FFFFFF"/>
              </a:solidFill>
              <a:latin typeface="Times New Roman"/>
              <a:cs typeface="Times New Roman"/>
            </a:endParaRPr>
          </a:p>
          <a:p>
            <a:pPr marL="12700">
              <a:lnSpc>
                <a:spcPts val="2690"/>
              </a:lnSpc>
            </a:pPr>
            <a:r>
              <a:rPr dirty="0">
                <a:solidFill>
                  <a:srgbClr val="FFFFFF"/>
                </a:solidFill>
                <a:latin typeface="Times New Roman"/>
                <a:cs typeface="Times New Roman"/>
              </a:rPr>
              <a:t>the </a:t>
            </a:r>
            <a:r>
              <a:rPr spc="-5" dirty="0">
                <a:solidFill>
                  <a:srgbClr val="FFFFFF"/>
                </a:solidFill>
                <a:latin typeface="Times New Roman"/>
                <a:cs typeface="Times New Roman"/>
              </a:rPr>
              <a:t>method </a:t>
            </a:r>
            <a:r>
              <a:rPr dirty="0">
                <a:solidFill>
                  <a:srgbClr val="FFFFFF"/>
                </a:solidFill>
                <a:latin typeface="Times New Roman"/>
                <a:cs typeface="Times New Roman"/>
              </a:rPr>
              <a:t>of </a:t>
            </a:r>
            <a:r>
              <a:rPr spc="-5" dirty="0">
                <a:solidFill>
                  <a:srgbClr val="FFFFFF"/>
                </a:solidFill>
                <a:latin typeface="Times New Roman"/>
                <a:cs typeface="Times New Roman"/>
              </a:rPr>
              <a:t>undetermined coefficients suggests </a:t>
            </a:r>
            <a:r>
              <a:rPr dirty="0">
                <a:solidFill>
                  <a:srgbClr val="FFFFFF"/>
                </a:solidFill>
                <a:latin typeface="Times New Roman"/>
                <a:cs typeface="Times New Roman"/>
              </a:rPr>
              <a:t>that </a:t>
            </a:r>
            <a:r>
              <a:rPr spc="-5" dirty="0">
                <a:solidFill>
                  <a:srgbClr val="FFFFFF"/>
                </a:solidFill>
                <a:latin typeface="Times New Roman"/>
                <a:cs typeface="Times New Roman"/>
              </a:rPr>
              <a:t>we </a:t>
            </a:r>
            <a:r>
              <a:rPr dirty="0">
                <a:solidFill>
                  <a:srgbClr val="FFFFFF"/>
                </a:solidFill>
                <a:latin typeface="Times New Roman"/>
                <a:cs typeface="Times New Roman"/>
              </a:rPr>
              <a:t>try a solution of (3)</a:t>
            </a:r>
            <a:r>
              <a:rPr spc="-40" dirty="0">
                <a:solidFill>
                  <a:srgbClr val="FFFFFF"/>
                </a:solidFill>
                <a:latin typeface="Times New Roman"/>
                <a:cs typeface="Times New Roman"/>
              </a:rPr>
              <a:t> </a:t>
            </a:r>
            <a:r>
              <a:rPr dirty="0">
                <a:solidFill>
                  <a:srgbClr val="FFFFFF"/>
                </a:solidFill>
                <a:latin typeface="Times New Roman"/>
                <a:cs typeface="Times New Roman"/>
              </a:rPr>
              <a:t>in</a:t>
            </a:r>
          </a:p>
          <a:p>
            <a:pPr marL="12700"/>
            <a:r>
              <a:rPr dirty="0">
                <a:solidFill>
                  <a:srgbClr val="FFFFFF"/>
                </a:solidFill>
                <a:latin typeface="Times New Roman"/>
                <a:cs typeface="Times New Roman"/>
              </a:rPr>
              <a:t>the</a:t>
            </a:r>
            <a:r>
              <a:rPr spc="-10" dirty="0">
                <a:solidFill>
                  <a:srgbClr val="FFFFFF"/>
                </a:solidFill>
                <a:latin typeface="Times New Roman"/>
                <a:cs typeface="Times New Roman"/>
              </a:rPr>
              <a:t> </a:t>
            </a:r>
            <a:r>
              <a:rPr dirty="0">
                <a:solidFill>
                  <a:srgbClr val="FFFFFF"/>
                </a:solidFill>
                <a:latin typeface="Times New Roman"/>
                <a:cs typeface="Times New Roman"/>
              </a:rPr>
              <a:t>form</a:t>
            </a:r>
            <a:r>
              <a:rPr spc="-10" dirty="0">
                <a:solidFill>
                  <a:srgbClr val="FFFFFF"/>
                </a:solidFill>
                <a:latin typeface="Times New Roman"/>
                <a:cs typeface="Times New Roman"/>
              </a:rPr>
              <a:t> </a:t>
            </a:r>
            <a:r>
              <a:rPr dirty="0">
                <a:solidFill>
                  <a:srgbClr val="FFFFFF"/>
                </a:solidFill>
                <a:latin typeface="Times New Roman"/>
                <a:cs typeface="Times New Roman"/>
              </a:rPr>
              <a:t>of a</a:t>
            </a:r>
            <a:r>
              <a:rPr spc="5" dirty="0">
                <a:solidFill>
                  <a:srgbClr val="FFFFFF"/>
                </a:solidFill>
                <a:latin typeface="Times New Roman"/>
                <a:cs typeface="Times New Roman"/>
              </a:rPr>
              <a:t> </a:t>
            </a:r>
            <a:r>
              <a:rPr dirty="0">
                <a:solidFill>
                  <a:srgbClr val="FFFFFF"/>
                </a:solidFill>
                <a:latin typeface="Times New Roman"/>
                <a:cs typeface="Times New Roman"/>
              </a:rPr>
              <a:t>constant</a:t>
            </a:r>
            <a:r>
              <a:rPr spc="-35" dirty="0">
                <a:solidFill>
                  <a:srgbClr val="FFFFFF"/>
                </a:solidFill>
                <a:latin typeface="Times New Roman"/>
                <a:cs typeface="Times New Roman"/>
              </a:rPr>
              <a:t> </a:t>
            </a:r>
            <a:r>
              <a:rPr spc="-5" dirty="0">
                <a:solidFill>
                  <a:srgbClr val="FFFFFF"/>
                </a:solidFill>
                <a:latin typeface="Times New Roman"/>
                <a:cs typeface="Times New Roman"/>
              </a:rPr>
              <a:t>multiple</a:t>
            </a:r>
            <a:r>
              <a:rPr spc="-20" dirty="0">
                <a:solidFill>
                  <a:srgbClr val="FFFFFF"/>
                </a:solidFill>
                <a:latin typeface="Times New Roman"/>
                <a:cs typeface="Times New Roman"/>
              </a:rPr>
              <a:t> </a:t>
            </a:r>
            <a:r>
              <a:rPr dirty="0">
                <a:solidFill>
                  <a:srgbClr val="FFFFFF"/>
                </a:solidFill>
                <a:latin typeface="Times New Roman"/>
                <a:cs typeface="Times New Roman"/>
              </a:rPr>
              <a:t>of</a:t>
            </a:r>
            <a:r>
              <a:rPr spc="-10" dirty="0">
                <a:solidFill>
                  <a:srgbClr val="FFFFFF"/>
                </a:solidFill>
                <a:latin typeface="Times New Roman"/>
                <a:cs typeface="Times New Roman"/>
              </a:rPr>
              <a:t> </a:t>
            </a:r>
            <a:r>
              <a:rPr dirty="0">
                <a:solidFill>
                  <a:srgbClr val="FFFFFF"/>
                </a:solidFill>
                <a:latin typeface="Times New Roman"/>
                <a:cs typeface="Times New Roman"/>
              </a:rPr>
              <a:t>a</a:t>
            </a:r>
            <a:r>
              <a:rPr spc="5" dirty="0">
                <a:solidFill>
                  <a:srgbClr val="FFFFFF"/>
                </a:solidFill>
                <a:latin typeface="Times New Roman"/>
                <a:cs typeface="Times New Roman"/>
              </a:rPr>
              <a:t> </a:t>
            </a:r>
            <a:r>
              <a:rPr spc="-5" dirty="0">
                <a:solidFill>
                  <a:srgbClr val="FFFFFF"/>
                </a:solidFill>
                <a:latin typeface="Times New Roman"/>
                <a:cs typeface="Times New Roman"/>
              </a:rPr>
              <a:t>complex</a:t>
            </a:r>
            <a:r>
              <a:rPr spc="-15" dirty="0">
                <a:solidFill>
                  <a:srgbClr val="FFFFFF"/>
                </a:solidFill>
                <a:latin typeface="Times New Roman"/>
                <a:cs typeface="Times New Roman"/>
              </a:rPr>
              <a:t> </a:t>
            </a:r>
            <a:r>
              <a:rPr dirty="0">
                <a:solidFill>
                  <a:srgbClr val="FFFFFF"/>
                </a:solidFill>
                <a:latin typeface="Times New Roman"/>
                <a:cs typeface="Times New Roman"/>
              </a:rPr>
              <a:t>exponential,</a:t>
            </a:r>
            <a:r>
              <a:rPr spc="-35" dirty="0">
                <a:solidFill>
                  <a:srgbClr val="FFFFFF"/>
                </a:solidFill>
                <a:latin typeface="Times New Roman"/>
                <a:cs typeface="Times New Roman"/>
              </a:rPr>
              <a:t> </a:t>
            </a:r>
            <a:r>
              <a:rPr dirty="0">
                <a:solidFill>
                  <a:srgbClr val="FFFFFF"/>
                </a:solidFill>
                <a:latin typeface="Times New Roman"/>
                <a:cs typeface="Times New Roman"/>
              </a:rPr>
              <a:t>that</a:t>
            </a:r>
            <a:r>
              <a:rPr spc="-20" dirty="0">
                <a:solidFill>
                  <a:srgbClr val="FFFFFF"/>
                </a:solidFill>
                <a:latin typeface="Times New Roman"/>
                <a:cs typeface="Times New Roman"/>
              </a:rPr>
              <a:t> </a:t>
            </a:r>
            <a:r>
              <a:rPr dirty="0">
                <a:solidFill>
                  <a:srgbClr val="FFFFFF"/>
                </a:solidFill>
                <a:latin typeface="Times New Roman"/>
                <a:cs typeface="Times New Roman"/>
              </a:rPr>
              <a:t>is,</a:t>
            </a:r>
            <a:r>
              <a:rPr spc="170" dirty="0">
                <a:solidFill>
                  <a:srgbClr val="FFFFFF"/>
                </a:solidFill>
                <a:latin typeface="Times New Roman"/>
                <a:cs typeface="Times New Roman"/>
              </a:rPr>
              <a:t> </a:t>
            </a:r>
            <a:r>
              <a:rPr sz="3225" i="1" spc="284" baseline="1291" dirty="0">
                <a:solidFill>
                  <a:srgbClr val="FFFFFF"/>
                </a:solidFill>
                <a:latin typeface="Times New Roman"/>
                <a:cs typeface="Times New Roman"/>
              </a:rPr>
              <a:t>i</a:t>
            </a:r>
            <a:r>
              <a:rPr sz="3225" spc="284" baseline="1291" dirty="0">
                <a:solidFill>
                  <a:srgbClr val="FFFFFF"/>
                </a:solidFill>
                <a:latin typeface="Times New Roman"/>
                <a:cs typeface="Times New Roman"/>
              </a:rPr>
              <a:t>(</a:t>
            </a:r>
            <a:r>
              <a:rPr sz="3225" i="1" spc="284" baseline="1291" dirty="0">
                <a:solidFill>
                  <a:srgbClr val="FFFFFF"/>
                </a:solidFill>
                <a:latin typeface="Times New Roman"/>
                <a:cs typeface="Times New Roman"/>
              </a:rPr>
              <a:t>t</a:t>
            </a:r>
            <a:r>
              <a:rPr sz="3225" spc="284" baseline="1291" dirty="0">
                <a:solidFill>
                  <a:srgbClr val="FFFFFF"/>
                </a:solidFill>
                <a:latin typeface="Times New Roman"/>
                <a:cs typeface="Times New Roman"/>
              </a:rPr>
              <a:t>)</a:t>
            </a:r>
            <a:r>
              <a:rPr sz="3225" spc="82" baseline="1291" dirty="0">
                <a:solidFill>
                  <a:srgbClr val="FFFFFF"/>
                </a:solidFill>
                <a:latin typeface="Times New Roman"/>
                <a:cs typeface="Times New Roman"/>
              </a:rPr>
              <a:t> </a:t>
            </a:r>
            <a:r>
              <a:rPr sz="3225" spc="352" baseline="1291" dirty="0">
                <a:solidFill>
                  <a:srgbClr val="FFFFFF"/>
                </a:solidFill>
                <a:latin typeface="Symbol"/>
                <a:cs typeface="Symbol"/>
              </a:rPr>
              <a:t></a:t>
            </a:r>
            <a:r>
              <a:rPr sz="3225" spc="75" baseline="1291" dirty="0">
                <a:solidFill>
                  <a:srgbClr val="FFFFFF"/>
                </a:solidFill>
                <a:latin typeface="Times New Roman"/>
                <a:cs typeface="Times New Roman"/>
              </a:rPr>
              <a:t> </a:t>
            </a:r>
            <a:r>
              <a:rPr sz="3225" spc="254" baseline="1291" dirty="0">
                <a:solidFill>
                  <a:srgbClr val="FFFFFF"/>
                </a:solidFill>
                <a:latin typeface="Times New Roman"/>
                <a:cs typeface="Times New Roman"/>
              </a:rPr>
              <a:t>Im(</a:t>
            </a:r>
            <a:r>
              <a:rPr sz="3225" spc="-397" baseline="1291" dirty="0">
                <a:solidFill>
                  <a:srgbClr val="FFFFFF"/>
                </a:solidFill>
                <a:latin typeface="Times New Roman"/>
                <a:cs typeface="Times New Roman"/>
              </a:rPr>
              <a:t> </a:t>
            </a:r>
            <a:r>
              <a:rPr sz="3225" i="1" spc="337" baseline="1291" dirty="0" err="1" smtClean="0">
                <a:solidFill>
                  <a:srgbClr val="FFFFFF"/>
                </a:solidFill>
                <a:latin typeface="Times New Roman"/>
                <a:cs typeface="Times New Roman"/>
              </a:rPr>
              <a:t>A</a:t>
            </a:r>
            <a:r>
              <a:rPr sz="2500" i="1" spc="337" baseline="1291" dirty="0" err="1" smtClean="0">
                <a:solidFill>
                  <a:srgbClr val="FFFFFF"/>
                </a:solidFill>
                <a:latin typeface="Times New Roman"/>
                <a:cs typeface="Times New Roman"/>
              </a:rPr>
              <a:t>e</a:t>
            </a:r>
            <a:r>
              <a:rPr sz="2500" i="1" spc="-270" baseline="1291" dirty="0" smtClean="0">
                <a:solidFill>
                  <a:srgbClr val="FFFFFF"/>
                </a:solidFill>
                <a:latin typeface="Times New Roman"/>
                <a:cs typeface="Times New Roman"/>
              </a:rPr>
              <a:t> </a:t>
            </a:r>
            <a:r>
              <a:rPr sz="2500" i="1" spc="-127" baseline="44444" dirty="0" smtClean="0">
                <a:solidFill>
                  <a:srgbClr val="FFFFFF"/>
                </a:solidFill>
                <a:latin typeface="Times New Roman"/>
                <a:cs typeface="Times New Roman"/>
              </a:rPr>
              <a:t>j</a:t>
            </a:r>
            <a:r>
              <a:rPr sz="2500" i="1" spc="-127" baseline="41152" dirty="0" smtClean="0">
                <a:solidFill>
                  <a:srgbClr val="FFFFFF"/>
                </a:solidFill>
                <a:latin typeface="Symbol"/>
                <a:cs typeface="Symbol"/>
              </a:rPr>
              <a:t></a:t>
            </a:r>
            <a:r>
              <a:rPr lang="en-US" sz="2500" i="1" spc="-127" baseline="41152" dirty="0" smtClean="0">
                <a:solidFill>
                  <a:srgbClr val="FFFFFF"/>
                </a:solidFill>
                <a:latin typeface="Symbol"/>
                <a:cs typeface="Symbol"/>
              </a:rPr>
              <a:t> </a:t>
            </a:r>
            <a:r>
              <a:rPr sz="2500" i="1" spc="-127" baseline="44444" dirty="0" smtClean="0">
                <a:solidFill>
                  <a:srgbClr val="FFFFFF"/>
                </a:solidFill>
                <a:latin typeface="Times New Roman"/>
                <a:cs typeface="Times New Roman"/>
              </a:rPr>
              <a:t>t</a:t>
            </a:r>
            <a:r>
              <a:rPr lang="en-US" sz="2500" i="1" spc="-127" baseline="44444" dirty="0" smtClean="0">
                <a:solidFill>
                  <a:srgbClr val="FFFFFF"/>
                </a:solidFill>
                <a:latin typeface="Times New Roman"/>
                <a:cs typeface="Times New Roman"/>
              </a:rPr>
              <a:t> </a:t>
            </a:r>
            <a:r>
              <a:rPr sz="3225" spc="172" baseline="1291" dirty="0" smtClean="0">
                <a:solidFill>
                  <a:srgbClr val="FFFFFF"/>
                </a:solidFill>
                <a:latin typeface="Times New Roman"/>
                <a:cs typeface="Times New Roman"/>
              </a:rPr>
              <a:t>).</a:t>
            </a:r>
            <a:endParaRPr sz="3225" baseline="1291" dirty="0">
              <a:solidFill>
                <a:srgbClr val="FFFFFF"/>
              </a:solidFill>
              <a:latin typeface="Times New Roman"/>
              <a:cs typeface="Times New Roman"/>
            </a:endParaRPr>
          </a:p>
        </p:txBody>
      </p:sp>
    </p:spTree>
    <p:extLst>
      <p:ext uri="{BB962C8B-B14F-4D97-AF65-F5344CB8AC3E}">
        <p14:creationId xmlns:p14="http://schemas.microsoft.com/office/powerpoint/2010/main" val="1368537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2060" y="33528"/>
            <a:ext cx="6099047" cy="1121664"/>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3" name="object 3"/>
          <p:cNvSpPr/>
          <p:nvPr/>
        </p:nvSpPr>
        <p:spPr>
          <a:xfrm>
            <a:off x="6676643" y="33528"/>
            <a:ext cx="3317748" cy="1121664"/>
          </a:xfrm>
          <a:prstGeom prst="rect">
            <a:avLst/>
          </a:prstGeom>
          <a:blipFill>
            <a:blip r:embed="rId3" cstate="print"/>
            <a:stretch>
              <a:fillRect/>
            </a:stretch>
          </a:blipFill>
        </p:spPr>
        <p:txBody>
          <a:bodyPr wrap="square" lIns="0" tIns="0" rIns="0" bIns="0" rtlCol="0"/>
          <a:lstStyle/>
          <a:p>
            <a:endParaRPr>
              <a:solidFill>
                <a:srgbClr val="FFFFFF"/>
              </a:solidFill>
            </a:endParaRPr>
          </a:p>
        </p:txBody>
      </p:sp>
      <p:sp>
        <p:nvSpPr>
          <p:cNvPr id="4" name="object 4"/>
          <p:cNvSpPr/>
          <p:nvPr/>
        </p:nvSpPr>
        <p:spPr>
          <a:xfrm>
            <a:off x="9329928" y="33528"/>
            <a:ext cx="790955" cy="1121664"/>
          </a:xfrm>
          <a:prstGeom prst="rect">
            <a:avLst/>
          </a:prstGeom>
          <a:blipFill>
            <a:blip r:embed="rId4" cstate="print"/>
            <a:stretch>
              <a:fillRect/>
            </a:stretch>
          </a:blipFill>
        </p:spPr>
        <p:txBody>
          <a:bodyPr wrap="square" lIns="0" tIns="0" rIns="0" bIns="0" rtlCol="0"/>
          <a:lstStyle/>
          <a:p>
            <a:endParaRPr>
              <a:solidFill>
                <a:srgbClr val="FFFFFF"/>
              </a:solidFill>
            </a:endParaRPr>
          </a:p>
        </p:txBody>
      </p:sp>
      <p:sp>
        <p:nvSpPr>
          <p:cNvPr id="5" name="object 5"/>
          <p:cNvSpPr txBox="1">
            <a:spLocks noGrp="1"/>
          </p:cNvSpPr>
          <p:nvPr>
            <p:ph type="title"/>
          </p:nvPr>
        </p:nvSpPr>
        <p:spPr>
          <a:xfrm>
            <a:off x="1543938" y="166497"/>
            <a:ext cx="8112759" cy="635000"/>
          </a:xfrm>
          <a:prstGeom prst="rect">
            <a:avLst/>
          </a:prstGeom>
        </p:spPr>
        <p:txBody>
          <a:bodyPr vert="horz" wrap="square" lIns="0" tIns="12065" rIns="0" bIns="0" rtlCol="0">
            <a:spAutoFit/>
          </a:bodyPr>
          <a:lstStyle/>
          <a:p>
            <a:pPr marL="12700">
              <a:lnSpc>
                <a:spcPct val="100000"/>
              </a:lnSpc>
              <a:spcBef>
                <a:spcPts val="95"/>
              </a:spcBef>
            </a:pPr>
            <a:r>
              <a:rPr sz="4000" b="1" spc="-5" dirty="0">
                <a:latin typeface="Times New Roman"/>
                <a:cs typeface="Times New Roman"/>
              </a:rPr>
              <a:t>Application in Electrical</a:t>
            </a:r>
            <a:r>
              <a:rPr sz="4000" b="1" spc="75" dirty="0">
                <a:latin typeface="Times New Roman"/>
                <a:cs typeface="Times New Roman"/>
              </a:rPr>
              <a:t> </a:t>
            </a:r>
            <a:r>
              <a:rPr sz="4000" b="1" spc="-5" dirty="0">
                <a:latin typeface="Times New Roman"/>
                <a:cs typeface="Times New Roman"/>
              </a:rPr>
              <a:t>Engineering</a:t>
            </a:r>
            <a:endParaRPr sz="4000">
              <a:latin typeface="Times New Roman"/>
              <a:cs typeface="Times New Roman"/>
            </a:endParaRPr>
          </a:p>
        </p:txBody>
      </p:sp>
      <p:sp>
        <p:nvSpPr>
          <p:cNvPr id="6" name="object 6"/>
          <p:cNvSpPr txBox="1"/>
          <p:nvPr/>
        </p:nvSpPr>
        <p:spPr>
          <a:xfrm>
            <a:off x="668832" y="773938"/>
            <a:ext cx="9878695" cy="3036729"/>
          </a:xfrm>
          <a:prstGeom prst="rect">
            <a:avLst/>
          </a:prstGeom>
        </p:spPr>
        <p:txBody>
          <a:bodyPr vert="horz" wrap="square" lIns="0" tIns="12700" rIns="0" bIns="0" rtlCol="0">
            <a:spAutoFit/>
          </a:bodyPr>
          <a:lstStyle/>
          <a:p>
            <a:pPr marL="12700" marR="5080">
              <a:spcBef>
                <a:spcPts val="100"/>
              </a:spcBef>
              <a:tabLst>
                <a:tab pos="7426325" algn="l"/>
              </a:tabLst>
            </a:pPr>
            <a:r>
              <a:rPr spc="-110" dirty="0">
                <a:solidFill>
                  <a:srgbClr val="FFFFFF"/>
                </a:solidFill>
                <a:latin typeface="Times New Roman"/>
                <a:cs typeface="Times New Roman"/>
              </a:rPr>
              <a:t>We </a:t>
            </a:r>
            <a:r>
              <a:rPr dirty="0">
                <a:solidFill>
                  <a:srgbClr val="FFFFFF"/>
                </a:solidFill>
                <a:latin typeface="Times New Roman"/>
                <a:cs typeface="Times New Roman"/>
              </a:rPr>
              <a:t>substitute this last expression into equation (3), </a:t>
            </a:r>
            <a:r>
              <a:rPr spc="-5" dirty="0">
                <a:solidFill>
                  <a:srgbClr val="FFFFFF"/>
                </a:solidFill>
                <a:latin typeface="Times New Roman"/>
                <a:cs typeface="Times New Roman"/>
              </a:rPr>
              <a:t>assume </a:t>
            </a:r>
            <a:r>
              <a:rPr dirty="0">
                <a:solidFill>
                  <a:srgbClr val="FFFFFF"/>
                </a:solidFill>
                <a:latin typeface="Times New Roman"/>
                <a:cs typeface="Times New Roman"/>
              </a:rPr>
              <a:t>that the </a:t>
            </a:r>
            <a:r>
              <a:rPr spc="-5" dirty="0">
                <a:solidFill>
                  <a:srgbClr val="FFFFFF"/>
                </a:solidFill>
                <a:latin typeface="Times New Roman"/>
                <a:cs typeface="Times New Roman"/>
              </a:rPr>
              <a:t>complex  </a:t>
            </a:r>
            <a:r>
              <a:rPr dirty="0">
                <a:solidFill>
                  <a:srgbClr val="FFFFFF"/>
                </a:solidFill>
                <a:latin typeface="Times New Roman"/>
                <a:cs typeface="Times New Roman"/>
              </a:rPr>
              <a:t>exponential satisfies the “usual” </a:t>
            </a:r>
            <a:r>
              <a:rPr spc="-5" dirty="0">
                <a:solidFill>
                  <a:srgbClr val="FFFFFF"/>
                </a:solidFill>
                <a:latin typeface="Times New Roman"/>
                <a:cs typeface="Times New Roman"/>
              </a:rPr>
              <a:t>differentiation </a:t>
            </a:r>
            <a:r>
              <a:rPr dirty="0">
                <a:solidFill>
                  <a:srgbClr val="FFFFFF"/>
                </a:solidFill>
                <a:latin typeface="Times New Roman"/>
                <a:cs typeface="Times New Roman"/>
              </a:rPr>
              <a:t>rules, </a:t>
            </a:r>
            <a:r>
              <a:rPr spc="-5" dirty="0">
                <a:solidFill>
                  <a:srgbClr val="FFFFFF"/>
                </a:solidFill>
                <a:latin typeface="Times New Roman"/>
                <a:cs typeface="Times New Roman"/>
              </a:rPr>
              <a:t>use </a:t>
            </a:r>
            <a:r>
              <a:rPr dirty="0">
                <a:solidFill>
                  <a:srgbClr val="FFFFFF"/>
                </a:solidFill>
                <a:latin typeface="Times New Roman"/>
                <a:cs typeface="Times New Roman"/>
              </a:rPr>
              <a:t>the fact that </a:t>
            </a:r>
            <a:r>
              <a:rPr spc="-10" dirty="0">
                <a:solidFill>
                  <a:srgbClr val="FFFFFF"/>
                </a:solidFill>
                <a:latin typeface="Times New Roman"/>
                <a:cs typeface="Times New Roman"/>
              </a:rPr>
              <a:t>charge </a:t>
            </a:r>
            <a:r>
              <a:rPr i="1" dirty="0">
                <a:solidFill>
                  <a:srgbClr val="FFFFFF"/>
                </a:solidFill>
                <a:latin typeface="Times New Roman"/>
                <a:cs typeface="Times New Roman"/>
              </a:rPr>
              <a:t>q</a:t>
            </a:r>
            <a:r>
              <a:rPr i="1" spc="-175" dirty="0">
                <a:solidFill>
                  <a:srgbClr val="FFFFFF"/>
                </a:solidFill>
                <a:latin typeface="Times New Roman"/>
                <a:cs typeface="Times New Roman"/>
              </a:rPr>
              <a:t> </a:t>
            </a:r>
            <a:r>
              <a:rPr spc="-5" dirty="0">
                <a:solidFill>
                  <a:srgbClr val="FFFFFF"/>
                </a:solidFill>
                <a:latin typeface="Times New Roman"/>
                <a:cs typeface="Times New Roman"/>
              </a:rPr>
              <a:t>is  </a:t>
            </a:r>
            <a:r>
              <a:rPr sz="3600" baseline="1157" dirty="0">
                <a:solidFill>
                  <a:srgbClr val="FFFFFF"/>
                </a:solidFill>
                <a:latin typeface="Times New Roman"/>
                <a:cs typeface="Times New Roman"/>
              </a:rPr>
              <a:t>an </a:t>
            </a:r>
            <a:r>
              <a:rPr sz="3600" spc="-7" baseline="1157" dirty="0">
                <a:solidFill>
                  <a:srgbClr val="FFFFFF"/>
                </a:solidFill>
                <a:latin typeface="Times New Roman"/>
                <a:cs typeface="Times New Roman"/>
              </a:rPr>
              <a:t>antiderivative </a:t>
            </a:r>
            <a:r>
              <a:rPr sz="3600" baseline="1157" dirty="0">
                <a:solidFill>
                  <a:srgbClr val="FFFFFF"/>
                </a:solidFill>
                <a:latin typeface="Times New Roman"/>
                <a:cs typeface="Times New Roman"/>
              </a:rPr>
              <a:t>of the current </a:t>
            </a:r>
            <a:r>
              <a:rPr sz="3600" i="1" baseline="1157" dirty="0">
                <a:solidFill>
                  <a:srgbClr val="FFFFFF"/>
                </a:solidFill>
                <a:latin typeface="Times New Roman"/>
                <a:cs typeface="Times New Roman"/>
              </a:rPr>
              <a:t>i</a:t>
            </a:r>
            <a:r>
              <a:rPr sz="3600" baseline="1157" dirty="0">
                <a:solidFill>
                  <a:srgbClr val="FFFFFF"/>
                </a:solidFill>
                <a:latin typeface="Times New Roman"/>
                <a:cs typeface="Times New Roman"/>
              </a:rPr>
              <a:t>, and equate</a:t>
            </a:r>
            <a:r>
              <a:rPr sz="3600" spc="-75" baseline="1157" dirty="0">
                <a:solidFill>
                  <a:srgbClr val="FFFFFF"/>
                </a:solidFill>
                <a:latin typeface="Times New Roman"/>
                <a:cs typeface="Times New Roman"/>
              </a:rPr>
              <a:t> </a:t>
            </a:r>
            <a:r>
              <a:rPr sz="3600" spc="-7" baseline="1157" dirty="0">
                <a:solidFill>
                  <a:srgbClr val="FFFFFF"/>
                </a:solidFill>
                <a:latin typeface="Times New Roman"/>
                <a:cs typeface="Times New Roman"/>
              </a:rPr>
              <a:t>coefficients</a:t>
            </a:r>
            <a:r>
              <a:rPr sz="3600" spc="-15" baseline="1157" dirty="0">
                <a:solidFill>
                  <a:srgbClr val="FFFFFF"/>
                </a:solidFill>
                <a:latin typeface="Times New Roman"/>
                <a:cs typeface="Times New Roman"/>
              </a:rPr>
              <a:t> </a:t>
            </a:r>
            <a:r>
              <a:rPr sz="3600" baseline="1157" dirty="0" smtClean="0">
                <a:solidFill>
                  <a:srgbClr val="FFFFFF"/>
                </a:solidFill>
                <a:latin typeface="Times New Roman"/>
                <a:cs typeface="Times New Roman"/>
              </a:rPr>
              <a:t>of</a:t>
            </a:r>
            <a:r>
              <a:rPr lang="en-US" sz="3600" baseline="1157" dirty="0" smtClean="0">
                <a:solidFill>
                  <a:srgbClr val="FFFFFF"/>
                </a:solidFill>
                <a:latin typeface="Times New Roman"/>
                <a:cs typeface="Times New Roman"/>
              </a:rPr>
              <a:t>  </a:t>
            </a:r>
            <a:r>
              <a:rPr sz="2500" i="1" spc="190" dirty="0" smtClean="0">
                <a:solidFill>
                  <a:srgbClr val="FFFFFF"/>
                </a:solidFill>
                <a:latin typeface="Times New Roman"/>
                <a:cs typeface="Times New Roman"/>
              </a:rPr>
              <a:t>e </a:t>
            </a:r>
            <a:r>
              <a:rPr sz="2500" i="1" spc="-127" baseline="42222" dirty="0">
                <a:solidFill>
                  <a:srgbClr val="FFFFFF"/>
                </a:solidFill>
                <a:latin typeface="Times New Roman"/>
                <a:cs typeface="Times New Roman"/>
              </a:rPr>
              <a:t>j</a:t>
            </a:r>
            <a:r>
              <a:rPr sz="2500" i="1" spc="-127" baseline="39094" dirty="0" smtClean="0">
                <a:solidFill>
                  <a:srgbClr val="FFFFFF"/>
                </a:solidFill>
                <a:latin typeface="Symbol"/>
                <a:cs typeface="Symbol"/>
              </a:rPr>
              <a:t></a:t>
            </a:r>
            <a:r>
              <a:rPr lang="en-US" sz="2500" i="1" spc="-127" baseline="39094" dirty="0" smtClean="0">
                <a:solidFill>
                  <a:srgbClr val="FFFFFF"/>
                </a:solidFill>
                <a:latin typeface="Symbol"/>
                <a:cs typeface="Symbol"/>
              </a:rPr>
              <a:t> </a:t>
            </a:r>
            <a:r>
              <a:rPr sz="2500" i="1" spc="-127" baseline="42222" dirty="0" smtClean="0">
                <a:solidFill>
                  <a:srgbClr val="FFFFFF"/>
                </a:solidFill>
                <a:latin typeface="Times New Roman"/>
                <a:cs typeface="Times New Roman"/>
              </a:rPr>
              <a:t>t </a:t>
            </a:r>
            <a:r>
              <a:rPr sz="2150" spc="15" dirty="0" smtClean="0">
                <a:solidFill>
                  <a:srgbClr val="FFFFFF"/>
                </a:solidFill>
                <a:latin typeface="Times New Roman"/>
                <a:cs typeface="Times New Roman"/>
              </a:rPr>
              <a:t>.</a:t>
            </a:r>
            <a:r>
              <a:rPr lang="en-US" sz="2150" spc="15" dirty="0" smtClean="0">
                <a:solidFill>
                  <a:srgbClr val="FFFFFF"/>
                </a:solidFill>
                <a:latin typeface="Times New Roman"/>
                <a:cs typeface="Times New Roman"/>
              </a:rPr>
              <a:t>  </a:t>
            </a:r>
            <a:r>
              <a:rPr sz="3600" spc="22" baseline="1157" dirty="0" smtClean="0">
                <a:solidFill>
                  <a:srgbClr val="FFFFFF"/>
                </a:solidFill>
                <a:latin typeface="Times New Roman"/>
                <a:cs typeface="Times New Roman"/>
              </a:rPr>
              <a:t>After </a:t>
            </a:r>
            <a:r>
              <a:rPr sz="3600" spc="-7" baseline="1157" dirty="0">
                <a:solidFill>
                  <a:srgbClr val="FFFFFF"/>
                </a:solidFill>
                <a:latin typeface="Times New Roman"/>
                <a:cs typeface="Times New Roman"/>
              </a:rPr>
              <a:t>few  </a:t>
            </a:r>
            <a:r>
              <a:rPr dirty="0">
                <a:solidFill>
                  <a:srgbClr val="FFFFFF"/>
                </a:solidFill>
                <a:latin typeface="Times New Roman"/>
                <a:cs typeface="Times New Roman"/>
              </a:rPr>
              <a:t>calculations, we obtain the steady-state current</a:t>
            </a:r>
            <a:r>
              <a:rPr spc="-135" dirty="0">
                <a:solidFill>
                  <a:srgbClr val="FFFFFF"/>
                </a:solidFill>
                <a:latin typeface="Times New Roman"/>
                <a:cs typeface="Times New Roman"/>
              </a:rPr>
              <a:t> </a:t>
            </a:r>
            <a:r>
              <a:rPr dirty="0">
                <a:solidFill>
                  <a:srgbClr val="FFFFFF"/>
                </a:solidFill>
                <a:latin typeface="Times New Roman"/>
                <a:cs typeface="Times New Roman"/>
              </a:rPr>
              <a:t>as:</a:t>
            </a:r>
          </a:p>
          <a:p>
            <a:pPr>
              <a:spcBef>
                <a:spcPts val="45"/>
              </a:spcBef>
            </a:pPr>
            <a:endParaRPr dirty="0">
              <a:solidFill>
                <a:srgbClr val="FFFFFF"/>
              </a:solidFill>
              <a:latin typeface="Times New Roman"/>
              <a:cs typeface="Times New Roman"/>
            </a:endParaRPr>
          </a:p>
          <a:p>
            <a:pPr marR="2516505" algn="r"/>
            <a:r>
              <a:rPr dirty="0">
                <a:solidFill>
                  <a:srgbClr val="FFFFFF"/>
                </a:solidFill>
                <a:latin typeface="Times New Roman"/>
                <a:cs typeface="Times New Roman"/>
              </a:rPr>
              <a:t>(4)</a:t>
            </a:r>
          </a:p>
          <a:p>
            <a:pPr>
              <a:spcBef>
                <a:spcPts val="35"/>
              </a:spcBef>
            </a:pPr>
            <a:endParaRPr sz="2750" dirty="0">
              <a:solidFill>
                <a:srgbClr val="FFFFFF"/>
              </a:solidFill>
              <a:latin typeface="Times New Roman"/>
              <a:cs typeface="Times New Roman"/>
            </a:endParaRPr>
          </a:p>
          <a:p>
            <a:pPr marL="12700"/>
            <a:r>
              <a:rPr spc="-110" dirty="0">
                <a:solidFill>
                  <a:srgbClr val="FFFFFF"/>
                </a:solidFill>
                <a:latin typeface="Times New Roman"/>
                <a:cs typeface="Times New Roman"/>
              </a:rPr>
              <a:t>We </a:t>
            </a:r>
            <a:r>
              <a:rPr dirty="0">
                <a:solidFill>
                  <a:srgbClr val="FFFFFF"/>
                </a:solidFill>
                <a:latin typeface="Times New Roman"/>
                <a:cs typeface="Times New Roman"/>
              </a:rPr>
              <a:t>can easily </a:t>
            </a:r>
            <a:r>
              <a:rPr spc="-5" dirty="0">
                <a:solidFill>
                  <a:srgbClr val="FFFFFF"/>
                </a:solidFill>
                <a:latin typeface="Times New Roman"/>
                <a:cs typeface="Times New Roman"/>
              </a:rPr>
              <a:t>verify </a:t>
            </a:r>
            <a:r>
              <a:rPr dirty="0">
                <a:solidFill>
                  <a:srgbClr val="FFFFFF"/>
                </a:solidFill>
                <a:latin typeface="Times New Roman"/>
                <a:cs typeface="Times New Roman"/>
              </a:rPr>
              <a:t>that the expression in (2) is the </a:t>
            </a:r>
            <a:r>
              <a:rPr spc="-5" dirty="0">
                <a:solidFill>
                  <a:srgbClr val="FFFFFF"/>
                </a:solidFill>
                <a:latin typeface="Times New Roman"/>
                <a:cs typeface="Times New Roman"/>
              </a:rPr>
              <a:t>same </a:t>
            </a:r>
            <a:r>
              <a:rPr dirty="0">
                <a:solidFill>
                  <a:srgbClr val="FFFFFF"/>
                </a:solidFill>
                <a:latin typeface="Times New Roman"/>
                <a:cs typeface="Times New Roman"/>
              </a:rPr>
              <a:t>as that given in</a:t>
            </a:r>
            <a:r>
              <a:rPr spc="-45" dirty="0">
                <a:solidFill>
                  <a:srgbClr val="FFFFFF"/>
                </a:solidFill>
                <a:latin typeface="Times New Roman"/>
                <a:cs typeface="Times New Roman"/>
              </a:rPr>
              <a:t> </a:t>
            </a:r>
            <a:r>
              <a:rPr dirty="0">
                <a:solidFill>
                  <a:srgbClr val="FFFFFF"/>
                </a:solidFill>
                <a:latin typeface="Times New Roman"/>
                <a:cs typeface="Times New Roman"/>
              </a:rPr>
              <a:t>(4).</a:t>
            </a:r>
          </a:p>
        </p:txBody>
      </p:sp>
      <p:sp>
        <p:nvSpPr>
          <p:cNvPr id="7" name="object 7"/>
          <p:cNvSpPr/>
          <p:nvPr/>
        </p:nvSpPr>
        <p:spPr>
          <a:xfrm>
            <a:off x="3614165" y="2419883"/>
            <a:ext cx="3196970" cy="763244"/>
          </a:xfrm>
          <a:prstGeom prst="rect">
            <a:avLst/>
          </a:prstGeom>
          <a:blipFill>
            <a:blip r:embed="rId5" cstate="print"/>
            <a:stretch>
              <a:fillRect/>
            </a:stretch>
          </a:blipFill>
        </p:spPr>
        <p:txBody>
          <a:bodyPr wrap="square" lIns="0" tIns="0" rIns="0" bIns="0" rtlCol="0"/>
          <a:lstStyle/>
          <a:p>
            <a:endParaRPr>
              <a:solidFill>
                <a:srgbClr val="FFFFFF"/>
              </a:solidFill>
            </a:endParaRPr>
          </a:p>
        </p:txBody>
      </p:sp>
    </p:spTree>
    <p:extLst>
      <p:ext uri="{BB962C8B-B14F-4D97-AF65-F5344CB8AC3E}">
        <p14:creationId xmlns:p14="http://schemas.microsoft.com/office/powerpoint/2010/main" val="3742672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243828" y="164592"/>
            <a:ext cx="868679" cy="1231391"/>
          </a:xfrm>
          <a:prstGeom prst="rect">
            <a:avLst/>
          </a:prstGeom>
          <a:blipFill>
            <a:blip r:embed="rId2" cstate="print"/>
            <a:stretch>
              <a:fillRect/>
            </a:stretch>
          </a:blipFill>
        </p:spPr>
        <p:txBody>
          <a:bodyPr wrap="square" lIns="0" tIns="0" rIns="0" bIns="0" rtlCol="0"/>
          <a:lstStyle/>
          <a:p>
            <a:endParaRPr>
              <a:solidFill>
                <a:srgbClr val="FFFFFF"/>
              </a:solidFill>
            </a:endParaRPr>
          </a:p>
        </p:txBody>
      </p:sp>
      <p:sp>
        <p:nvSpPr>
          <p:cNvPr id="4" name="object 4"/>
          <p:cNvSpPr txBox="1">
            <a:spLocks noGrp="1"/>
          </p:cNvSpPr>
          <p:nvPr>
            <p:ph type="title"/>
          </p:nvPr>
        </p:nvSpPr>
        <p:spPr>
          <a:xfrm>
            <a:off x="3902224" y="260648"/>
            <a:ext cx="4320480" cy="689932"/>
          </a:xfrm>
          <a:prstGeom prst="rect">
            <a:avLst/>
          </a:prstGeom>
        </p:spPr>
        <p:txBody>
          <a:bodyPr vert="horz" wrap="square" lIns="0" tIns="12700" rIns="0" bIns="0" rtlCol="0">
            <a:spAutoFit/>
          </a:bodyPr>
          <a:lstStyle/>
          <a:p>
            <a:pPr marL="12700">
              <a:lnSpc>
                <a:spcPct val="100000"/>
              </a:lnSpc>
              <a:spcBef>
                <a:spcPts val="100"/>
              </a:spcBef>
            </a:pPr>
            <a:r>
              <a:rPr lang="en-US" dirty="0" smtClean="0"/>
              <a:t>Practice Questions</a:t>
            </a:r>
            <a:endParaRPr dirty="0"/>
          </a:p>
        </p:txBody>
      </p:sp>
      <mc:AlternateContent xmlns:mc="http://schemas.openxmlformats.org/markup-compatibility/2006" xmlns:a14="http://schemas.microsoft.com/office/drawing/2010/main">
        <mc:Choice Requires="a14">
          <p:sp>
            <p:nvSpPr>
              <p:cNvPr id="5" name="object 5"/>
              <p:cNvSpPr txBox="1"/>
              <p:nvPr/>
            </p:nvSpPr>
            <p:spPr>
              <a:xfrm>
                <a:off x="633730" y="1432664"/>
                <a:ext cx="10181262" cy="4241097"/>
              </a:xfrm>
              <a:prstGeom prst="rect">
                <a:avLst/>
              </a:prstGeom>
            </p:spPr>
            <p:txBody>
              <a:bodyPr vert="horz" wrap="square" lIns="0" tIns="12065" rIns="0" bIns="0" rtlCol="0">
                <a:spAutoFit/>
              </a:bodyPr>
              <a:lstStyle/>
              <a:p>
                <a:pPr marL="527685" indent="-514984">
                  <a:spcBef>
                    <a:spcPts val="95"/>
                  </a:spcBef>
                  <a:buFontTx/>
                  <a:buAutoNum type="arabicPeriod"/>
                  <a:tabLst>
                    <a:tab pos="527685" algn="l"/>
                    <a:tab pos="528320" algn="l"/>
                  </a:tabLst>
                </a:pPr>
                <a:r>
                  <a:rPr lang="en-US" sz="2800" dirty="0" smtClean="0">
                    <a:solidFill>
                      <a:srgbClr val="FFFFFF"/>
                    </a:solidFill>
                    <a:latin typeface="Times New Roman"/>
                    <a:cs typeface="Times New Roman"/>
                  </a:rPr>
                  <a:t>Find the </a:t>
                </a:r>
                <a:r>
                  <a:rPr lang="en-US" sz="2800" spc="-5" dirty="0">
                    <a:solidFill>
                      <a:srgbClr val="FFFFFF"/>
                    </a:solidFill>
                    <a:latin typeface="Times New Roman"/>
                    <a:cs typeface="Times New Roman"/>
                  </a:rPr>
                  <a:t>three cube </a:t>
                </a:r>
                <a:r>
                  <a:rPr lang="en-US" sz="2800" dirty="0">
                    <a:solidFill>
                      <a:srgbClr val="FFFFFF"/>
                    </a:solidFill>
                    <a:latin typeface="Times New Roman"/>
                    <a:cs typeface="Times New Roman"/>
                  </a:rPr>
                  <a:t>roots </a:t>
                </a:r>
                <a:r>
                  <a:rPr lang="en-US" sz="2800" spc="-5" dirty="0" smtClean="0">
                    <a:solidFill>
                      <a:srgbClr val="FFFFFF"/>
                    </a:solidFill>
                    <a:latin typeface="Times New Roman"/>
                    <a:cs typeface="Times New Roman"/>
                  </a:rPr>
                  <a:t>of  </a:t>
                </a:r>
                <a14:m>
                  <m:oMath xmlns:m="http://schemas.openxmlformats.org/officeDocument/2006/math">
                    <m:r>
                      <a:rPr lang="en-US" sz="2800" i="1" spc="-5" dirty="0" smtClean="0">
                        <a:solidFill>
                          <a:srgbClr val="FFFFFF"/>
                        </a:solidFill>
                        <a:latin typeface="Cambria Math"/>
                        <a:cs typeface="Times New Roman"/>
                      </a:rPr>
                      <m:t>𝑧</m:t>
                    </m:r>
                    <m:r>
                      <a:rPr lang="en-US" sz="2800" i="1" spc="-5" dirty="0" smtClean="0">
                        <a:solidFill>
                          <a:srgbClr val="FFFFFF"/>
                        </a:solidFill>
                        <a:latin typeface="Cambria Math"/>
                        <a:cs typeface="Times New Roman"/>
                      </a:rPr>
                      <m:t> = −</m:t>
                    </m:r>
                    <m:r>
                      <a:rPr lang="en-US" sz="2800" i="1" spc="-5" dirty="0" smtClean="0">
                        <a:solidFill>
                          <a:srgbClr val="FFFFFF"/>
                        </a:solidFill>
                        <a:latin typeface="Cambria Math"/>
                        <a:cs typeface="Times New Roman"/>
                      </a:rPr>
                      <m:t>1</m:t>
                    </m:r>
                    <m:r>
                      <a:rPr lang="en-US" sz="2800" i="1" spc="-5" dirty="0" smtClean="0">
                        <a:solidFill>
                          <a:srgbClr val="FFFFFF"/>
                        </a:solidFill>
                        <a:latin typeface="Cambria Math"/>
                        <a:cs typeface="Times New Roman"/>
                      </a:rPr>
                      <m:t>+</m:t>
                    </m:r>
                    <m:r>
                      <a:rPr lang="en-US" sz="2800" i="1" spc="-5" dirty="0">
                        <a:solidFill>
                          <a:srgbClr val="FFFFFF"/>
                        </a:solidFill>
                        <a:latin typeface="Cambria Math"/>
                        <a:cs typeface="Times New Roman"/>
                      </a:rPr>
                      <m:t>𝑖</m:t>
                    </m:r>
                  </m:oMath>
                </a14:m>
                <a:r>
                  <a:rPr lang="en-US" sz="2800" spc="-5" dirty="0">
                    <a:solidFill>
                      <a:srgbClr val="FFFFFF"/>
                    </a:solidFill>
                    <a:latin typeface="Times New Roman"/>
                    <a:cs typeface="Times New Roman"/>
                  </a:rPr>
                  <a:t>.</a:t>
                </a:r>
                <a:endParaRPr lang="en-US" sz="2800" dirty="0">
                  <a:solidFill>
                    <a:srgbClr val="FFFFFF"/>
                  </a:solidFill>
                  <a:latin typeface="Times New Roman"/>
                  <a:cs typeface="Times New Roman"/>
                </a:endParaRPr>
              </a:p>
              <a:p>
                <a:pPr>
                  <a:spcBef>
                    <a:spcPts val="25"/>
                  </a:spcBef>
                  <a:buClr>
                    <a:srgbClr val="FFFFFF"/>
                  </a:buClr>
                  <a:buFont typeface="Times New Roman"/>
                  <a:buAutoNum type="arabicPeriod"/>
                </a:pPr>
                <a:endParaRPr lang="en-US" sz="2900" dirty="0">
                  <a:solidFill>
                    <a:srgbClr val="FFFFFF"/>
                  </a:solidFill>
                  <a:latin typeface="Times New Roman"/>
                  <a:cs typeface="Times New Roman"/>
                </a:endParaRPr>
              </a:p>
              <a:p>
                <a:pPr marL="527685" indent="-514984">
                  <a:buFontTx/>
                  <a:buAutoNum type="arabicPeriod"/>
                  <a:tabLst>
                    <a:tab pos="527685" algn="l"/>
                    <a:tab pos="528320" algn="l"/>
                    <a:tab pos="5808980" algn="l"/>
                  </a:tabLst>
                </a:pPr>
                <a:r>
                  <a:rPr lang="en-US" sz="2800" dirty="0">
                    <a:solidFill>
                      <a:srgbClr val="FFFFFF"/>
                    </a:solidFill>
                    <a:latin typeface="Times New Roman"/>
                    <a:cs typeface="Times New Roman"/>
                  </a:rPr>
                  <a:t>Find the </a:t>
                </a:r>
                <a:r>
                  <a:rPr lang="en-US" sz="2800" spc="-5" dirty="0">
                    <a:solidFill>
                      <a:srgbClr val="FFFFFF"/>
                    </a:solidFill>
                    <a:latin typeface="Times New Roman"/>
                    <a:cs typeface="Times New Roman"/>
                  </a:rPr>
                  <a:t>squares of all </a:t>
                </a:r>
                <a:r>
                  <a:rPr lang="en-US" sz="2800" spc="-5" dirty="0" smtClean="0">
                    <a:solidFill>
                      <a:srgbClr val="FFFFFF"/>
                    </a:solidFill>
                    <a:latin typeface="Times New Roman"/>
                    <a:cs typeface="Times New Roman"/>
                  </a:rPr>
                  <a:t>the cube</a:t>
                </a:r>
                <a:r>
                  <a:rPr lang="en-US" sz="2800" spc="20" dirty="0" smtClean="0">
                    <a:solidFill>
                      <a:srgbClr val="FFFFFF"/>
                    </a:solidFill>
                    <a:latin typeface="Times New Roman"/>
                    <a:cs typeface="Times New Roman"/>
                  </a:rPr>
                  <a:t> </a:t>
                </a:r>
                <a:r>
                  <a:rPr lang="en-US" sz="2800" dirty="0">
                    <a:solidFill>
                      <a:srgbClr val="FFFFFF"/>
                    </a:solidFill>
                    <a:latin typeface="Times New Roman"/>
                    <a:cs typeface="Times New Roman"/>
                  </a:rPr>
                  <a:t>roots</a:t>
                </a:r>
                <a:r>
                  <a:rPr lang="en-US" sz="2800" spc="-5" dirty="0">
                    <a:solidFill>
                      <a:srgbClr val="FFFFFF"/>
                    </a:solidFill>
                    <a:latin typeface="Times New Roman"/>
                    <a:cs typeface="Times New Roman"/>
                  </a:rPr>
                  <a:t> of	</a:t>
                </a:r>
                <a14:m>
                  <m:oMath xmlns:m="http://schemas.openxmlformats.org/officeDocument/2006/math">
                    <m:r>
                      <a:rPr lang="en-US" sz="2800" i="1" spc="-5" dirty="0" smtClean="0">
                        <a:solidFill>
                          <a:srgbClr val="FFFFFF"/>
                        </a:solidFill>
                        <a:latin typeface="Cambria Math"/>
                        <a:cs typeface="Times New Roman"/>
                      </a:rPr>
                      <m:t>−</m:t>
                    </m:r>
                    <m:r>
                      <a:rPr lang="en-US" sz="2800" i="1" spc="-90" dirty="0">
                        <a:solidFill>
                          <a:srgbClr val="FFFFFF"/>
                        </a:solidFill>
                        <a:latin typeface="Cambria Math"/>
                        <a:cs typeface="Times New Roman"/>
                      </a:rPr>
                      <m:t> </m:t>
                    </m:r>
                    <m:r>
                      <a:rPr lang="en-US" sz="2800" i="1" spc="-5" dirty="0">
                        <a:solidFill>
                          <a:srgbClr val="FFFFFF"/>
                        </a:solidFill>
                        <a:latin typeface="Cambria Math"/>
                        <a:cs typeface="Times New Roman"/>
                      </a:rPr>
                      <m:t>𝑖</m:t>
                    </m:r>
                  </m:oMath>
                </a14:m>
                <a:r>
                  <a:rPr lang="en-US" sz="2800" i="1" spc="-5" dirty="0" smtClean="0">
                    <a:solidFill>
                      <a:srgbClr val="FFFFFF"/>
                    </a:solidFill>
                    <a:latin typeface="Times New Roman"/>
                    <a:cs typeface="Times New Roman"/>
                  </a:rPr>
                  <a:t>.</a:t>
                </a:r>
              </a:p>
              <a:p>
                <a:pPr marL="527685" indent="-514984">
                  <a:buFontTx/>
                  <a:buAutoNum type="arabicPeriod"/>
                  <a:tabLst>
                    <a:tab pos="527685" algn="l"/>
                    <a:tab pos="528320" algn="l"/>
                    <a:tab pos="5808980" algn="l"/>
                  </a:tabLst>
                </a:pPr>
                <a:endParaRPr lang="en-US" sz="2800" i="1" spc="-5" dirty="0">
                  <a:solidFill>
                    <a:srgbClr val="FFFFFF"/>
                  </a:solidFill>
                  <a:latin typeface="Times New Roman"/>
                  <a:cs typeface="Times New Roman"/>
                </a:endParaRPr>
              </a:p>
              <a:p>
                <a:pPr marL="527685" indent="-514984">
                  <a:buFontTx/>
                  <a:buAutoNum type="arabicPeriod"/>
                  <a:tabLst>
                    <a:tab pos="527685" algn="l"/>
                    <a:tab pos="528320" algn="l"/>
                    <a:tab pos="5808980" algn="l"/>
                  </a:tabLst>
                </a:pPr>
                <a:r>
                  <a:rPr lang="en-US" sz="2800" dirty="0">
                    <a:solidFill>
                      <a:srgbClr val="FFFFFF"/>
                    </a:solidFill>
                    <a:latin typeface="Times New Roman"/>
                    <a:cs typeface="Times New Roman"/>
                  </a:rPr>
                  <a:t>Find the </a:t>
                </a:r>
                <a:r>
                  <a:rPr lang="en-US" sz="2800" spc="-5" dirty="0" smtClean="0">
                    <a:solidFill>
                      <a:srgbClr val="FFFFFF"/>
                    </a:solidFill>
                    <a:latin typeface="Times New Roman"/>
                    <a:cs typeface="Times New Roman"/>
                  </a:rPr>
                  <a:t>four fourth </a:t>
                </a:r>
                <a:r>
                  <a:rPr lang="en-US" sz="2800" dirty="0">
                    <a:solidFill>
                      <a:srgbClr val="FFFFFF"/>
                    </a:solidFill>
                    <a:latin typeface="Times New Roman"/>
                    <a:cs typeface="Times New Roman"/>
                  </a:rPr>
                  <a:t>roots </a:t>
                </a:r>
                <a:r>
                  <a:rPr lang="en-US" sz="2800" spc="-5" dirty="0" smtClean="0">
                    <a:solidFill>
                      <a:srgbClr val="FFFFFF"/>
                    </a:solidFill>
                    <a:latin typeface="Times New Roman"/>
                    <a:cs typeface="Times New Roman"/>
                  </a:rPr>
                  <a:t>of  </a:t>
                </a:r>
                <a14:m>
                  <m:oMath xmlns:m="http://schemas.openxmlformats.org/officeDocument/2006/math">
                    <m:r>
                      <a:rPr lang="en-US" sz="2800" i="1" spc="-5" dirty="0" smtClean="0">
                        <a:solidFill>
                          <a:srgbClr val="FFFFFF"/>
                        </a:solidFill>
                        <a:latin typeface="Cambria Math"/>
                        <a:cs typeface="Times New Roman"/>
                      </a:rPr>
                      <m:t>𝑧</m:t>
                    </m:r>
                    <m:r>
                      <a:rPr lang="en-US" sz="2800" i="1" spc="-5" dirty="0" smtClean="0">
                        <a:solidFill>
                          <a:srgbClr val="FFFFFF"/>
                        </a:solidFill>
                        <a:latin typeface="Cambria Math"/>
                        <a:cs typeface="Times New Roman"/>
                      </a:rPr>
                      <m:t> = −</m:t>
                    </m:r>
                    <m:r>
                      <a:rPr lang="en-US" sz="2800" i="1" spc="-5" dirty="0" smtClean="0">
                        <a:solidFill>
                          <a:srgbClr val="FFFFFF"/>
                        </a:solidFill>
                        <a:latin typeface="Cambria Math"/>
                        <a:cs typeface="Times New Roman"/>
                      </a:rPr>
                      <m:t>2</m:t>
                    </m:r>
                    <m:rad>
                      <m:radPr>
                        <m:degHide m:val="on"/>
                        <m:ctrlPr>
                          <a:rPr lang="en-US" sz="2800" i="1" spc="-5" dirty="0" smtClean="0">
                            <a:solidFill>
                              <a:srgbClr val="FFFFFF"/>
                            </a:solidFill>
                            <a:latin typeface="Cambria Math"/>
                            <a:cs typeface="Times New Roman"/>
                          </a:rPr>
                        </m:ctrlPr>
                      </m:radPr>
                      <m:deg/>
                      <m:e>
                        <m:r>
                          <a:rPr lang="en-US" sz="2800" i="1" spc="-5" dirty="0" smtClean="0">
                            <a:solidFill>
                              <a:srgbClr val="FFFFFF"/>
                            </a:solidFill>
                            <a:latin typeface="Cambria Math"/>
                            <a:cs typeface="Times New Roman"/>
                          </a:rPr>
                          <m:t>3</m:t>
                        </m:r>
                      </m:e>
                    </m:rad>
                    <m:r>
                      <a:rPr lang="en-US" sz="2800" i="1" spc="-5" dirty="0">
                        <a:solidFill>
                          <a:srgbClr val="FFFFFF"/>
                        </a:solidFill>
                        <a:latin typeface="Cambria Math"/>
                        <a:cs typeface="Times New Roman"/>
                      </a:rPr>
                      <m:t>+</m:t>
                    </m:r>
                    <m:r>
                      <a:rPr lang="en-US" sz="2800" i="1" spc="-5" dirty="0" smtClean="0">
                        <a:solidFill>
                          <a:srgbClr val="FFFFFF"/>
                        </a:solidFill>
                        <a:latin typeface="Cambria Math"/>
                        <a:cs typeface="Times New Roman"/>
                      </a:rPr>
                      <m:t>2</m:t>
                    </m:r>
                    <m:r>
                      <a:rPr lang="en-US" sz="2800" i="1" spc="-5" dirty="0">
                        <a:solidFill>
                          <a:srgbClr val="FFFFFF"/>
                        </a:solidFill>
                        <a:latin typeface="Cambria Math"/>
                        <a:cs typeface="Times New Roman"/>
                      </a:rPr>
                      <m:t>𝑖</m:t>
                    </m:r>
                  </m:oMath>
                </a14:m>
                <a:r>
                  <a:rPr lang="en-US" sz="2800" spc="-5" dirty="0" smtClean="0">
                    <a:solidFill>
                      <a:srgbClr val="FFFFFF"/>
                    </a:solidFill>
                    <a:latin typeface="Times New Roman"/>
                    <a:cs typeface="Times New Roman"/>
                  </a:rPr>
                  <a:t>.</a:t>
                </a:r>
              </a:p>
              <a:p>
                <a:pPr marL="527685" indent="-514984">
                  <a:buFontTx/>
                  <a:buAutoNum type="arabicPeriod"/>
                  <a:tabLst>
                    <a:tab pos="527685" algn="l"/>
                    <a:tab pos="528320" algn="l"/>
                    <a:tab pos="5808980" algn="l"/>
                  </a:tabLst>
                </a:pPr>
                <a:endParaRPr lang="en-US" sz="2800" spc="-5" dirty="0">
                  <a:solidFill>
                    <a:srgbClr val="FFFFFF"/>
                  </a:solidFill>
                  <a:latin typeface="Times New Roman"/>
                  <a:cs typeface="Times New Roman"/>
                </a:endParaRPr>
              </a:p>
              <a:p>
                <a:pPr marL="527685" indent="-514984">
                  <a:buFontTx/>
                  <a:buAutoNum type="arabicPeriod"/>
                  <a:tabLst>
                    <a:tab pos="527685" algn="l"/>
                    <a:tab pos="528320" algn="l"/>
                    <a:tab pos="5808980" algn="l"/>
                  </a:tabLst>
                </a:pPr>
                <a:r>
                  <a:rPr lang="en-US" sz="2800" dirty="0">
                    <a:solidFill>
                      <a:srgbClr val="FFFFFF"/>
                    </a:solidFill>
                    <a:latin typeface="Times New Roman"/>
                    <a:cs typeface="Times New Roman"/>
                  </a:rPr>
                  <a:t>Find the </a:t>
                </a:r>
                <a:r>
                  <a:rPr lang="en-US" sz="2800" spc="-5" dirty="0">
                    <a:solidFill>
                      <a:srgbClr val="FFFFFF"/>
                    </a:solidFill>
                    <a:latin typeface="Times New Roman"/>
                    <a:cs typeface="Times New Roman"/>
                  </a:rPr>
                  <a:t>squares of all </a:t>
                </a:r>
                <a:r>
                  <a:rPr lang="en-US" sz="2800" spc="-5" dirty="0" smtClean="0">
                    <a:solidFill>
                      <a:srgbClr val="FFFFFF"/>
                    </a:solidFill>
                    <a:latin typeface="Times New Roman"/>
                    <a:cs typeface="Times New Roman"/>
                  </a:rPr>
                  <a:t>the 5th</a:t>
                </a:r>
                <a:r>
                  <a:rPr lang="en-US" sz="2800" spc="20" dirty="0" smtClean="0">
                    <a:solidFill>
                      <a:srgbClr val="FFFFFF"/>
                    </a:solidFill>
                    <a:latin typeface="Times New Roman"/>
                    <a:cs typeface="Times New Roman"/>
                  </a:rPr>
                  <a:t> </a:t>
                </a:r>
                <a:r>
                  <a:rPr lang="en-US" sz="2800" dirty="0">
                    <a:solidFill>
                      <a:srgbClr val="FFFFFF"/>
                    </a:solidFill>
                    <a:latin typeface="Times New Roman"/>
                    <a:cs typeface="Times New Roman"/>
                  </a:rPr>
                  <a:t>roots</a:t>
                </a:r>
                <a:r>
                  <a:rPr lang="en-US" sz="2800" spc="-5" dirty="0">
                    <a:solidFill>
                      <a:srgbClr val="FFFFFF"/>
                    </a:solidFill>
                    <a:latin typeface="Times New Roman"/>
                    <a:cs typeface="Times New Roman"/>
                  </a:rPr>
                  <a:t> of</a:t>
                </a:r>
                <a:r>
                  <a:rPr lang="en-US" sz="2800" spc="-5" dirty="0" smtClean="0">
                    <a:solidFill>
                      <a:srgbClr val="FFFFFF"/>
                    </a:solidFill>
                    <a:latin typeface="Times New Roman"/>
                    <a:cs typeface="Times New Roman"/>
                  </a:rPr>
                  <a:t> </a:t>
                </a:r>
                <a14:m>
                  <m:oMath xmlns:m="http://schemas.openxmlformats.org/officeDocument/2006/math">
                    <m:f>
                      <m:fPr>
                        <m:ctrlPr>
                          <a:rPr lang="en-US" sz="2800" i="1" spc="-5" dirty="0" smtClean="0">
                            <a:solidFill>
                              <a:srgbClr val="FFFFFF"/>
                            </a:solidFill>
                            <a:latin typeface="Cambria Math"/>
                            <a:cs typeface="Times New Roman"/>
                          </a:rPr>
                        </m:ctrlPr>
                      </m:fPr>
                      <m:num>
                        <m:r>
                          <a:rPr lang="en-US" sz="2800" i="1" spc="-5" dirty="0" smtClean="0">
                            <a:solidFill>
                              <a:srgbClr val="FFFFFF"/>
                            </a:solidFill>
                            <a:latin typeface="Cambria Math"/>
                            <a:cs typeface="Times New Roman"/>
                          </a:rPr>
                          <m:t>1</m:t>
                        </m:r>
                      </m:num>
                      <m:den>
                        <m:r>
                          <a:rPr lang="en-US" sz="2800" i="1" spc="-5" dirty="0" smtClean="0">
                            <a:solidFill>
                              <a:srgbClr val="FFFFFF"/>
                            </a:solidFill>
                            <a:latin typeface="Cambria Math"/>
                            <a:cs typeface="Times New Roman"/>
                          </a:rPr>
                          <m:t>2</m:t>
                        </m:r>
                      </m:den>
                    </m:f>
                    <m:r>
                      <a:rPr lang="en-US" sz="2800" i="1" spc="-5" dirty="0" smtClean="0">
                        <a:solidFill>
                          <a:srgbClr val="FFFFFF"/>
                        </a:solidFill>
                        <a:latin typeface="Cambria Math"/>
                        <a:cs typeface="Times New Roman"/>
                      </a:rPr>
                      <m:t>+</m:t>
                    </m:r>
                    <m:f>
                      <m:fPr>
                        <m:ctrlPr>
                          <a:rPr lang="en-US" sz="2800" i="1" spc="-5" dirty="0" smtClean="0">
                            <a:solidFill>
                              <a:srgbClr val="FFFFFF"/>
                            </a:solidFill>
                            <a:latin typeface="Cambria Math"/>
                            <a:cs typeface="Times New Roman"/>
                          </a:rPr>
                        </m:ctrlPr>
                      </m:fPr>
                      <m:num>
                        <m:rad>
                          <m:radPr>
                            <m:degHide m:val="on"/>
                            <m:ctrlPr>
                              <a:rPr lang="en-US" sz="2800" i="1" spc="-5" dirty="0" smtClean="0">
                                <a:solidFill>
                                  <a:srgbClr val="FFFFFF"/>
                                </a:solidFill>
                                <a:latin typeface="Cambria Math"/>
                                <a:cs typeface="Times New Roman"/>
                              </a:rPr>
                            </m:ctrlPr>
                          </m:radPr>
                          <m:deg/>
                          <m:e>
                            <m:r>
                              <a:rPr lang="en-US" sz="2800" i="1" spc="-5" dirty="0" smtClean="0">
                                <a:solidFill>
                                  <a:srgbClr val="FFFFFF"/>
                                </a:solidFill>
                                <a:latin typeface="Cambria Math"/>
                                <a:cs typeface="Times New Roman"/>
                              </a:rPr>
                              <m:t>3</m:t>
                            </m:r>
                          </m:e>
                        </m:rad>
                      </m:num>
                      <m:den>
                        <m:r>
                          <a:rPr lang="en-US" sz="2800" i="1" spc="-5" dirty="0" smtClean="0">
                            <a:solidFill>
                              <a:srgbClr val="FFFFFF"/>
                            </a:solidFill>
                            <a:latin typeface="Cambria Math"/>
                            <a:cs typeface="Times New Roman"/>
                          </a:rPr>
                          <m:t>2</m:t>
                        </m:r>
                      </m:den>
                    </m:f>
                    <m:r>
                      <a:rPr lang="en-US" sz="2800" i="1" spc="-90" dirty="0">
                        <a:solidFill>
                          <a:srgbClr val="FFFFFF"/>
                        </a:solidFill>
                        <a:latin typeface="Cambria Math"/>
                        <a:cs typeface="Times New Roman"/>
                      </a:rPr>
                      <m:t> </m:t>
                    </m:r>
                    <m:r>
                      <a:rPr lang="en-US" sz="2800" i="1" spc="-5" dirty="0">
                        <a:solidFill>
                          <a:srgbClr val="FFFFFF"/>
                        </a:solidFill>
                        <a:latin typeface="Cambria Math"/>
                        <a:cs typeface="Times New Roman"/>
                      </a:rPr>
                      <m:t>𝑖</m:t>
                    </m:r>
                  </m:oMath>
                </a14:m>
                <a:r>
                  <a:rPr lang="en-US" sz="2800" i="1" spc="-5" dirty="0" smtClean="0">
                    <a:solidFill>
                      <a:srgbClr val="FFFFFF"/>
                    </a:solidFill>
                    <a:latin typeface="Times New Roman"/>
                    <a:cs typeface="Times New Roman"/>
                  </a:rPr>
                  <a:t>.</a:t>
                </a:r>
              </a:p>
              <a:p>
                <a:pPr marL="527685" indent="-514984">
                  <a:buFontTx/>
                  <a:buAutoNum type="arabicPeriod"/>
                  <a:tabLst>
                    <a:tab pos="527685" algn="l"/>
                    <a:tab pos="528320" algn="l"/>
                    <a:tab pos="5808980" algn="l"/>
                  </a:tabLst>
                </a:pPr>
                <a:endParaRPr lang="en-US" sz="2800" i="1" spc="-5" dirty="0">
                  <a:solidFill>
                    <a:srgbClr val="FFFFFF"/>
                  </a:solidFill>
                  <a:latin typeface="Times New Roman"/>
                  <a:cs typeface="Times New Roman"/>
                </a:endParaRPr>
              </a:p>
              <a:p>
                <a:pPr marL="527685" indent="-514984">
                  <a:buFontTx/>
                  <a:buAutoNum type="arabicPeriod"/>
                  <a:tabLst>
                    <a:tab pos="527685" algn="l"/>
                    <a:tab pos="528320" algn="l"/>
                    <a:tab pos="5808980" algn="l"/>
                  </a:tabLst>
                </a:pPr>
                <a:r>
                  <a:rPr lang="en-US" sz="2800" dirty="0">
                    <a:solidFill>
                      <a:srgbClr val="FFFFFF"/>
                    </a:solidFill>
                    <a:latin typeface="Times New Roman"/>
                    <a:cs typeface="Times New Roman"/>
                  </a:rPr>
                  <a:t>Find the </a:t>
                </a:r>
                <a:r>
                  <a:rPr lang="en-US" sz="2800" spc="-5" dirty="0" smtClean="0">
                    <a:solidFill>
                      <a:srgbClr val="FFFFFF"/>
                    </a:solidFill>
                    <a:latin typeface="Times New Roman"/>
                    <a:cs typeface="Times New Roman"/>
                  </a:rPr>
                  <a:t>six 6th </a:t>
                </a:r>
                <a:r>
                  <a:rPr lang="en-US" sz="2800" dirty="0">
                    <a:solidFill>
                      <a:srgbClr val="FFFFFF"/>
                    </a:solidFill>
                    <a:latin typeface="Times New Roman"/>
                    <a:cs typeface="Times New Roman"/>
                  </a:rPr>
                  <a:t>roots </a:t>
                </a:r>
                <a:r>
                  <a:rPr lang="en-US" sz="2800" spc="-5" dirty="0" smtClean="0">
                    <a:solidFill>
                      <a:srgbClr val="FFFFFF"/>
                    </a:solidFill>
                    <a:latin typeface="Times New Roman"/>
                    <a:cs typeface="Times New Roman"/>
                  </a:rPr>
                  <a:t>of  (i) </a:t>
                </a:r>
                <a14:m>
                  <m:oMath xmlns:m="http://schemas.openxmlformats.org/officeDocument/2006/math">
                    <m:r>
                      <a:rPr lang="en-US" sz="2800" i="1" spc="-5" smtClean="0">
                        <a:solidFill>
                          <a:srgbClr val="FFFFFF"/>
                        </a:solidFill>
                        <a:latin typeface="Cambria Math"/>
                        <a:cs typeface="Times New Roman"/>
                      </a:rPr>
                      <m:t>−</m:t>
                    </m:r>
                    <m:r>
                      <a:rPr lang="en-US" sz="2800" i="1" spc="-5" smtClean="0">
                        <a:solidFill>
                          <a:srgbClr val="FFFFFF"/>
                        </a:solidFill>
                        <a:latin typeface="Cambria Math"/>
                        <a:cs typeface="Times New Roman"/>
                      </a:rPr>
                      <m:t>1</m:t>
                    </m:r>
                  </m:oMath>
                </a14:m>
                <a:r>
                  <a:rPr lang="en-US" sz="2800" spc="-5" dirty="0" smtClean="0">
                    <a:solidFill>
                      <a:srgbClr val="FFFFFF"/>
                    </a:solidFill>
                    <a:latin typeface="Times New Roman"/>
                    <a:cs typeface="Times New Roman"/>
                  </a:rPr>
                  <a:t> and </a:t>
                </a:r>
                <a:r>
                  <a:rPr lang="en-US" sz="2800" spc="-5" dirty="0">
                    <a:solidFill>
                      <a:srgbClr val="FFFFFF"/>
                    </a:solidFill>
                    <a:latin typeface="Times New Roman"/>
                    <a:cs typeface="Times New Roman"/>
                  </a:rPr>
                  <a:t>(</a:t>
                </a:r>
                <a:r>
                  <a:rPr lang="en-US" sz="2800" spc="-5" dirty="0" smtClean="0">
                    <a:solidFill>
                      <a:srgbClr val="FFFFFF"/>
                    </a:solidFill>
                    <a:latin typeface="Times New Roman"/>
                    <a:cs typeface="Times New Roman"/>
                  </a:rPr>
                  <a:t>ii) </a:t>
                </a:r>
                <a14:m>
                  <m:oMath xmlns:m="http://schemas.openxmlformats.org/officeDocument/2006/math">
                    <m:r>
                      <a:rPr lang="en-US" sz="2800" i="1" spc="-5">
                        <a:solidFill>
                          <a:srgbClr val="FFFFFF"/>
                        </a:solidFill>
                        <a:latin typeface="Cambria Math"/>
                        <a:cs typeface="Times New Roman"/>
                      </a:rPr>
                      <m:t>1</m:t>
                    </m:r>
                    <m:r>
                      <a:rPr lang="en-US" sz="2800" i="1" spc="-5" smtClean="0">
                        <a:solidFill>
                          <a:srgbClr val="FFFFFF"/>
                        </a:solidFill>
                        <a:latin typeface="Cambria Math"/>
                        <a:cs typeface="Times New Roman"/>
                      </a:rPr>
                      <m:t>+</m:t>
                    </m:r>
                    <m:r>
                      <a:rPr lang="en-US" sz="2800" i="1" spc="-5" smtClean="0">
                        <a:solidFill>
                          <a:srgbClr val="FFFFFF"/>
                        </a:solidFill>
                        <a:latin typeface="Cambria Math"/>
                        <a:cs typeface="Times New Roman"/>
                      </a:rPr>
                      <m:t>𝑖</m:t>
                    </m:r>
                  </m:oMath>
                </a14:m>
                <a:r>
                  <a:rPr lang="en-US" sz="2800" spc="-5" dirty="0" smtClean="0">
                    <a:solidFill>
                      <a:srgbClr val="FFFFFF"/>
                    </a:solidFill>
                    <a:latin typeface="Times New Roman"/>
                    <a:cs typeface="Times New Roman"/>
                  </a:rPr>
                  <a:t>.</a:t>
                </a:r>
                <a:endParaRPr lang="en-US" sz="2800" spc="-5" dirty="0">
                  <a:solidFill>
                    <a:srgbClr val="FFFFFF"/>
                  </a:solidFill>
                  <a:latin typeface="Times New Roman"/>
                  <a:cs typeface="Times New Roman"/>
                </a:endParaRPr>
              </a:p>
            </p:txBody>
          </p:sp>
        </mc:Choice>
        <mc:Fallback xmlns="">
          <p:sp>
            <p:nvSpPr>
              <p:cNvPr id="5" name="object 5"/>
              <p:cNvSpPr txBox="1">
                <a:spLocks noRot="1" noChangeAspect="1" noMove="1" noResize="1" noEditPoints="1" noAdjustHandles="1" noChangeArrowheads="1" noChangeShapeType="1" noTextEdit="1"/>
              </p:cNvSpPr>
              <p:nvPr/>
            </p:nvSpPr>
            <p:spPr>
              <a:xfrm>
                <a:off x="633730" y="1432664"/>
                <a:ext cx="10181262" cy="4241097"/>
              </a:xfrm>
              <a:prstGeom prst="rect">
                <a:avLst/>
              </a:prstGeom>
              <a:blipFill rotWithShape="1">
                <a:blip r:embed="rId3"/>
                <a:stretch>
                  <a:fillRect l="-1856" t="-2299" b="-3161"/>
                </a:stretch>
              </a:blipFill>
            </p:spPr>
            <p:txBody>
              <a:bodyPr/>
              <a:lstStyle/>
              <a:p>
                <a:r>
                  <a:rPr lang="en-US">
                    <a:noFill/>
                  </a:rPr>
                  <a:t> </a:t>
                </a:r>
              </a:p>
            </p:txBody>
          </p:sp>
        </mc:Fallback>
      </mc:AlternateContent>
    </p:spTree>
    <p:extLst>
      <p:ext uri="{BB962C8B-B14F-4D97-AF65-F5344CB8AC3E}">
        <p14:creationId xmlns:p14="http://schemas.microsoft.com/office/powerpoint/2010/main" val="169464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840C8B91-F8D1-47A2-BACE-72C323E9ECD8}"/>
              </a:ext>
            </a:extLst>
          </p:cNvPr>
          <p:cNvSpPr>
            <a:spLocks noGrp="1" noChangeArrowheads="1"/>
          </p:cNvSpPr>
          <p:nvPr>
            <p:ph type="ctrTitle"/>
          </p:nvPr>
        </p:nvSpPr>
        <p:spPr>
          <a:xfrm>
            <a:off x="822325" y="0"/>
            <a:ext cx="9328150" cy="1143000"/>
          </a:xfrm>
        </p:spPr>
        <p:txBody>
          <a:bodyPr/>
          <a:lstStyle/>
          <a:p>
            <a:pPr eaLnBrk="1" hangingPunct="1">
              <a:defRPr/>
            </a:pPr>
            <a:r>
              <a:rPr lang="en-US" altLang="en-US" dirty="0"/>
              <a:t>Complex Numbers</a:t>
            </a:r>
          </a:p>
        </p:txBody>
      </p:sp>
      <p:pic>
        <p:nvPicPr>
          <p:cNvPr id="2662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1196975"/>
            <a:ext cx="7775575" cy="5408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Rectangle 1">
            <a:extLst>
              <a:ext uri="{FF2B5EF4-FFF2-40B4-BE49-F238E27FC236}">
                <a16:creationId xmlns:a16="http://schemas.microsoft.com/office/drawing/2014/main" xmlns="" id="{F03FF164-0A5B-4A59-8FBA-402F9FD8CBB0}"/>
              </a:ext>
            </a:extLst>
          </p:cNvPr>
          <p:cNvSpPr>
            <a:spLocks noChangeArrowheads="1"/>
          </p:cNvSpPr>
          <p:nvPr/>
        </p:nvSpPr>
        <p:spPr bwMode="auto">
          <a:xfrm>
            <a:off x="661988" y="836613"/>
            <a:ext cx="9937750" cy="551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5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257300" indent="-342900">
              <a:spcBef>
                <a:spcPct val="20000"/>
              </a:spcBef>
              <a:buClr>
                <a:schemeClr val="tx1"/>
              </a:buClr>
              <a:buChar char="»"/>
              <a:defRPr sz="2400">
                <a:solidFill>
                  <a:schemeClr val="tx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tx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9pPr>
          </a:lstStyle>
          <a:p>
            <a:pPr>
              <a:lnSpc>
                <a:spcPct val="150000"/>
              </a:lnSpc>
              <a:spcBef>
                <a:spcPct val="0"/>
              </a:spcBef>
              <a:buClrTx/>
              <a:buSzTx/>
              <a:buFontTx/>
              <a:buNone/>
              <a:defRPr/>
            </a:pPr>
            <a:r>
              <a:rPr lang="en-US" altLang="en-US" sz="2400" dirty="0"/>
              <a:t>Complex Numbers show up all over the place in engineering, computer science and as well as scientific computing. Examples include:</a:t>
            </a:r>
          </a:p>
          <a:p>
            <a:pPr lvl="2">
              <a:lnSpc>
                <a:spcPct val="150000"/>
              </a:lnSpc>
              <a:spcBef>
                <a:spcPct val="0"/>
              </a:spcBef>
              <a:buClrTx/>
              <a:buFont typeface="Wingdings" panose="05000000000000000000" pitchFamily="2" charset="2"/>
              <a:buChar char="v"/>
              <a:defRPr/>
            </a:pPr>
            <a:r>
              <a:rPr lang="en-US" altLang="en-US" dirty="0"/>
              <a:t>Fast Fourier Transforms for Signal Processing, </a:t>
            </a:r>
          </a:p>
          <a:p>
            <a:pPr lvl="2">
              <a:lnSpc>
                <a:spcPct val="150000"/>
              </a:lnSpc>
              <a:spcBef>
                <a:spcPct val="0"/>
              </a:spcBef>
              <a:buClrTx/>
              <a:buFont typeface="Wingdings" panose="05000000000000000000" pitchFamily="2" charset="2"/>
              <a:buChar char="v"/>
              <a:defRPr/>
            </a:pPr>
            <a:r>
              <a:rPr lang="en-US" altLang="en-US" dirty="0"/>
              <a:t>Circuit Simulation (Complex Numbers are very common in Electrical Engineering),</a:t>
            </a:r>
          </a:p>
          <a:p>
            <a:pPr lvl="2">
              <a:lnSpc>
                <a:spcPct val="150000"/>
              </a:lnSpc>
              <a:spcBef>
                <a:spcPct val="0"/>
              </a:spcBef>
              <a:buClrTx/>
              <a:buFont typeface="Wingdings" panose="05000000000000000000" pitchFamily="2" charset="2"/>
              <a:buChar char="v"/>
              <a:defRPr/>
            </a:pPr>
            <a:r>
              <a:rPr lang="en-US" altLang="en-US" dirty="0"/>
              <a:t>Fractals which get used in Graphics and various other fields. </a:t>
            </a:r>
          </a:p>
          <a:p>
            <a:pPr marL="914400" lvl="2" indent="0">
              <a:lnSpc>
                <a:spcPct val="150000"/>
              </a:lnSpc>
              <a:spcBef>
                <a:spcPct val="0"/>
              </a:spcBef>
              <a:buClrTx/>
              <a:buFontTx/>
              <a:buNone/>
              <a:defRPr/>
            </a:pPr>
            <a:endParaRPr lang="en-US" altLang="en-US" sz="1200" dirty="0"/>
          </a:p>
          <a:p>
            <a:pPr>
              <a:spcBef>
                <a:spcPct val="0"/>
              </a:spcBef>
              <a:buClrTx/>
              <a:buSzTx/>
              <a:buFontTx/>
              <a:buNone/>
              <a:defRPr/>
            </a:pPr>
            <a:r>
              <a:rPr lang="en-US" altLang="en-US" sz="2400" dirty="0"/>
              <a:t>Closely related to the </a:t>
            </a:r>
            <a:r>
              <a:rPr lang="en-US" altLang="en-US" sz="2400" b="1" dirty="0"/>
              <a:t>electrical engineering,</a:t>
            </a:r>
            <a:r>
              <a:rPr lang="en-US" altLang="en-US" sz="2400" dirty="0"/>
              <a:t> example is the use of complex numbers</a:t>
            </a:r>
            <a:r>
              <a:rPr lang="en-US" altLang="en-US" sz="2400" b="1" dirty="0"/>
              <a:t> in signal processing</a:t>
            </a:r>
            <a:r>
              <a:rPr lang="en-US" altLang="en-US" sz="2400" dirty="0"/>
              <a:t>, which has applications to:</a:t>
            </a:r>
          </a:p>
          <a:p>
            <a:pPr lvl="2">
              <a:lnSpc>
                <a:spcPct val="150000"/>
              </a:lnSpc>
              <a:spcBef>
                <a:spcPct val="0"/>
              </a:spcBef>
              <a:buClrTx/>
              <a:buFont typeface="Wingdings" panose="05000000000000000000" pitchFamily="2" charset="2"/>
              <a:buChar char="v"/>
              <a:defRPr/>
            </a:pPr>
            <a:r>
              <a:rPr lang="en-US" altLang="en-US" b="1" dirty="0"/>
              <a:t>telecommunications</a:t>
            </a:r>
            <a:r>
              <a:rPr lang="en-US" altLang="en-US" dirty="0"/>
              <a:t> (cellular phone), </a:t>
            </a:r>
          </a:p>
          <a:p>
            <a:pPr lvl="2">
              <a:lnSpc>
                <a:spcPct val="150000"/>
              </a:lnSpc>
              <a:spcBef>
                <a:spcPct val="0"/>
              </a:spcBef>
              <a:buClrTx/>
              <a:buFont typeface="Wingdings" panose="05000000000000000000" pitchFamily="2" charset="2"/>
              <a:buChar char="v"/>
              <a:defRPr/>
            </a:pPr>
            <a:r>
              <a:rPr lang="en-US" altLang="en-US" b="1" dirty="0"/>
              <a:t>radar </a:t>
            </a:r>
            <a:r>
              <a:rPr lang="en-US" altLang="en-US" dirty="0"/>
              <a:t>(which assists the navigation of airplanes), </a:t>
            </a:r>
          </a:p>
        </p:txBody>
      </p:sp>
      <p:sp>
        <p:nvSpPr>
          <p:cNvPr id="3" name="Rectangle 4">
            <a:extLst>
              <a:ext uri="{FF2B5EF4-FFF2-40B4-BE49-F238E27FC236}">
                <a16:creationId xmlns:a16="http://schemas.microsoft.com/office/drawing/2014/main" xmlns="" id="{F33D7214-AF4B-4D93-B0F2-ED011556C8C8}"/>
              </a:ext>
            </a:extLst>
          </p:cNvPr>
          <p:cNvSpPr txBox="1">
            <a:spLocks noChangeArrowheads="1"/>
          </p:cNvSpPr>
          <p:nvPr/>
        </p:nvSpPr>
        <p:spPr>
          <a:xfrm>
            <a:off x="822325" y="309563"/>
            <a:ext cx="9328150" cy="620712"/>
          </a:xfrm>
          <a:prstGeom prst="rect">
            <a:avLst/>
          </a:prstGeom>
        </p:spPr>
        <p:txBody>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eaLnBrk="1" hangingPunct="1">
              <a:lnSpc>
                <a:spcPct val="50000"/>
              </a:lnSpc>
              <a:defRPr/>
            </a:pPr>
            <a:r>
              <a:rPr lang="en-US" altLang="en-US" sz="3600" dirty="0"/>
              <a:t>Complex Numbers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AutoShape 2" descr="Image result for complex variables"/>
          <p:cNvSpPr>
            <a:spLocks noChangeAspect="1" noChangeArrowheads="1"/>
          </p:cNvSpPr>
          <p:nvPr/>
        </p:nvSpPr>
        <p:spPr bwMode="auto">
          <a:xfrm>
            <a:off x="16827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628775"/>
            <a:ext cx="3113087"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a:extLst>
              <a:ext uri="{FF2B5EF4-FFF2-40B4-BE49-F238E27FC236}">
                <a16:creationId xmlns:a16="http://schemas.microsoft.com/office/drawing/2014/main" xmlns="" id="{E149EA21-0E39-46AF-BEDD-18B64A561C54}"/>
              </a:ext>
            </a:extLst>
          </p:cNvPr>
          <p:cNvSpPr/>
          <p:nvPr/>
        </p:nvSpPr>
        <p:spPr>
          <a:xfrm>
            <a:off x="3333750" y="1628775"/>
            <a:ext cx="7488238" cy="4340225"/>
          </a:xfrm>
          <a:prstGeom prst="rect">
            <a:avLst/>
          </a:prstGeom>
        </p:spPr>
        <p:txBody>
          <a:bodyPr>
            <a:spAutoFit/>
          </a:bodyPr>
          <a:lstStyle/>
          <a:p>
            <a:pPr>
              <a:defRPr/>
            </a:pPr>
            <a:r>
              <a:rPr lang="en-US" dirty="0"/>
              <a:t>Almost everything in EE involves complex analysis at some level:</a:t>
            </a:r>
          </a:p>
          <a:p>
            <a:pPr>
              <a:defRPr/>
            </a:pPr>
            <a:endParaRPr lang="en-US" sz="900" dirty="0"/>
          </a:p>
          <a:p>
            <a:pPr marL="342900" indent="-342900">
              <a:buFont typeface="Wingdings" pitchFamily="2" charset="2"/>
              <a:buChar char="v"/>
              <a:defRPr/>
            </a:pPr>
            <a:r>
              <a:rPr lang="en-US" dirty="0"/>
              <a:t>Basic circuit analysis using Laplace transforms and </a:t>
            </a:r>
            <a:r>
              <a:rPr lang="en-US" dirty="0" err="1"/>
              <a:t>phasors</a:t>
            </a:r>
            <a:r>
              <a:rPr lang="en-US" dirty="0"/>
              <a:t>.</a:t>
            </a:r>
          </a:p>
          <a:p>
            <a:pPr marL="342900" indent="-342900">
              <a:buFont typeface="Wingdings" pitchFamily="2" charset="2"/>
              <a:buChar char="v"/>
              <a:defRPr/>
            </a:pPr>
            <a:r>
              <a:rPr lang="en-US" dirty="0"/>
              <a:t>The concept of complex impedance.</a:t>
            </a:r>
          </a:p>
          <a:p>
            <a:pPr marL="342900" indent="-342900">
              <a:buFont typeface="Wingdings" pitchFamily="2" charset="2"/>
              <a:buChar char="v"/>
              <a:defRPr/>
            </a:pPr>
            <a:r>
              <a:rPr lang="en-US" dirty="0"/>
              <a:t>Conformal maps like the Smith Chart.</a:t>
            </a:r>
          </a:p>
          <a:p>
            <a:pPr marL="342900" indent="-342900">
              <a:buFont typeface="Wingdings" pitchFamily="2" charset="2"/>
              <a:buChar char="v"/>
              <a:defRPr/>
            </a:pPr>
            <a:r>
              <a:rPr lang="en-US" dirty="0"/>
              <a:t>Digital modulation and analysis of its performance etc. </a:t>
            </a:r>
          </a:p>
          <a:p>
            <a:pPr marL="342900" indent="-342900">
              <a:buFont typeface="Wingdings" pitchFamily="2" charset="2"/>
              <a:buChar char="v"/>
              <a:defRPr/>
            </a:pPr>
            <a:r>
              <a:rPr lang="en-US" dirty="0"/>
              <a:t>Complex analysis is used in any kind of circuit design including power systems and electronics and is also completely fundamental to signal processing and communications</a:t>
            </a:r>
          </a:p>
        </p:txBody>
      </p:sp>
      <p:sp>
        <p:nvSpPr>
          <p:cNvPr id="29701" name="Rectangle 2"/>
          <p:cNvSpPr txBox="1">
            <a:spLocks noChangeArrowheads="1"/>
          </p:cNvSpPr>
          <p:nvPr/>
        </p:nvSpPr>
        <p:spPr bwMode="auto">
          <a:xfrm>
            <a:off x="773113" y="122238"/>
            <a:ext cx="9328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lgn="ctr"/>
            <a:r>
              <a:rPr lang="en-US" altLang="en-US" sz="3900" b="1">
                <a:solidFill>
                  <a:schemeClr val="tx2"/>
                </a:solidFill>
              </a:rPr>
              <a:t>How is complex analysis used in </a:t>
            </a:r>
          </a:p>
          <a:p>
            <a:pPr algn="ctr"/>
            <a:r>
              <a:rPr lang="en-US" altLang="en-US" sz="3900" b="1">
                <a:solidFill>
                  <a:schemeClr val="tx2"/>
                </a:solidFill>
              </a:rPr>
              <a:t>electrical engineering?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70" y="2054792"/>
            <a:ext cx="2977195" cy="4803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10"/>
          <p:cNvSpPr>
            <a:spLocks noChangeArrowheads="1"/>
          </p:cNvSpPr>
          <p:nvPr/>
        </p:nvSpPr>
        <p:spPr bwMode="auto">
          <a:xfrm>
            <a:off x="1741984" y="270303"/>
            <a:ext cx="8424936" cy="2438617"/>
          </a:xfrm>
          <a:prstGeom prst="cloudCallout">
            <a:avLst>
              <a:gd name="adj1" fmla="val -46109"/>
              <a:gd name="adj2" fmla="val 58215"/>
            </a:avLst>
          </a:prstGeom>
          <a:solidFill>
            <a:schemeClr val="accent1">
              <a:alpha val="0"/>
            </a:scheme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en-US" altLang="en-US" dirty="0">
              <a:latin typeface="+mn-lt"/>
            </a:endParaRPr>
          </a:p>
        </p:txBody>
      </p:sp>
      <p:sp>
        <p:nvSpPr>
          <p:cNvPr id="8" name="Rectangle 2">
            <a:extLst>
              <a:ext uri="{FF2B5EF4-FFF2-40B4-BE49-F238E27FC236}">
                <a16:creationId xmlns:a16="http://schemas.microsoft.com/office/drawing/2014/main" xmlns="" id="{218EDB9E-0E82-4E36-B929-10592708C081}"/>
              </a:ext>
            </a:extLst>
          </p:cNvPr>
          <p:cNvSpPr>
            <a:spLocks noGrp="1" noChangeArrowheads="1"/>
          </p:cNvSpPr>
          <p:nvPr>
            <p:ph type="title"/>
          </p:nvPr>
        </p:nvSpPr>
        <p:spPr>
          <a:xfrm>
            <a:off x="3182144" y="835592"/>
            <a:ext cx="5240139" cy="1219200"/>
          </a:xfrm>
        </p:spPr>
        <p:txBody>
          <a:bodyPr/>
          <a:lstStyle/>
          <a:p>
            <a:pPr eaLnBrk="1" hangingPunct="1">
              <a:defRPr/>
            </a:pPr>
            <a:r>
              <a:rPr lang="en-US" altLang="en-US" dirty="0">
                <a:solidFill>
                  <a:schemeClr val="tx1"/>
                </a:solidFill>
              </a:rPr>
              <a:t>What is a complex number?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301824" y="260648"/>
            <a:ext cx="10513168" cy="1143000"/>
          </a:xfrm>
        </p:spPr>
        <p:txBody>
          <a:bodyPr/>
          <a:lstStyle/>
          <a:p>
            <a:pPr eaLnBrk="1" hangingPunct="1"/>
            <a:r>
              <a:rPr lang="en-US" altLang="en-US" sz="4000" dirty="0" smtClean="0">
                <a:latin typeface="+mn-lt"/>
              </a:rPr>
              <a:t>To see a complex number we have to first see where it shows up</a:t>
            </a:r>
          </a:p>
        </p:txBody>
      </p:sp>
      <mc:AlternateContent xmlns:mc="http://schemas.openxmlformats.org/markup-compatibility/2006" xmlns:a14="http://schemas.microsoft.com/office/drawing/2010/main">
        <mc:Choice Requires="a14">
          <p:sp>
            <p:nvSpPr>
              <p:cNvPr id="3075" name="Rectangle 3"/>
              <p:cNvSpPr>
                <a:spLocks noGrp="1" noChangeArrowheads="1"/>
              </p:cNvSpPr>
              <p:nvPr>
                <p:ph type="body" idx="1"/>
              </p:nvPr>
            </p:nvSpPr>
            <p:spPr>
              <a:xfrm>
                <a:off x="373832" y="2131115"/>
                <a:ext cx="4736083" cy="1811765"/>
              </a:xfrm>
            </p:spPr>
            <p:txBody>
              <a:bodyPr/>
              <a:lstStyle/>
              <a:p>
                <a:pPr eaLnBrk="1" hangingPunct="1">
                  <a:buFontTx/>
                  <a:buNone/>
                </a:pPr>
                <a:r>
                  <a:rPr lang="en-US" altLang="en-US" dirty="0" smtClean="0"/>
                  <a:t>1.    </a:t>
                </a:r>
                <a14:m>
                  <m:oMath xmlns:m="http://schemas.openxmlformats.org/officeDocument/2006/math">
                    <m:sSup>
                      <m:sSupPr>
                        <m:ctrlPr>
                          <a:rPr lang="en-US" altLang="en-US" i="1" smtClean="0">
                            <a:latin typeface="Cambria Math"/>
                          </a:rPr>
                        </m:ctrlPr>
                      </m:sSupPr>
                      <m:e>
                        <m:r>
                          <a:rPr lang="en-US" altLang="en-US" b="0" i="1" smtClean="0">
                            <a:latin typeface="Cambria Math"/>
                          </a:rPr>
                          <m:t>𝑥</m:t>
                        </m:r>
                      </m:e>
                      <m:sup>
                        <m:r>
                          <a:rPr lang="en-US" altLang="en-US" b="0" i="1" smtClean="0">
                            <a:latin typeface="Cambria Math"/>
                          </a:rPr>
                          <m:t>2</m:t>
                        </m:r>
                      </m:sup>
                    </m:sSup>
                    <m:r>
                      <a:rPr lang="en-US" altLang="en-US" b="0" i="1" smtClean="0">
                        <a:latin typeface="Cambria Math"/>
                      </a:rPr>
                      <m:t>−81=0,</m:t>
                    </m:r>
                  </m:oMath>
                </a14:m>
                <a:endParaRPr lang="en-US" altLang="en-US" b="0" i="1" dirty="0" smtClean="0"/>
              </a:p>
              <a:p>
                <a:pPr eaLnBrk="1" hangingPunct="1">
                  <a:buFontTx/>
                  <a:buNone/>
                </a:pPr>
                <a:r>
                  <a:rPr lang="en-US" altLang="en-US" dirty="0" smtClean="0"/>
                  <a:t>                </a:t>
                </a:r>
                <a14:m>
                  <m:oMath xmlns:m="http://schemas.openxmlformats.org/officeDocument/2006/math">
                    <m:sSup>
                      <m:sSupPr>
                        <m:ctrlPr>
                          <a:rPr lang="en-US" altLang="en-US" i="1" smtClean="0">
                            <a:latin typeface="Cambria Math"/>
                          </a:rPr>
                        </m:ctrlPr>
                      </m:sSupPr>
                      <m:e>
                        <m:r>
                          <a:rPr lang="en-US" altLang="en-US" b="0" i="1" smtClean="0">
                            <a:latin typeface="Cambria Math"/>
                          </a:rPr>
                          <m:t>𝑥</m:t>
                        </m:r>
                      </m:e>
                      <m:sup>
                        <m:r>
                          <a:rPr lang="en-US" altLang="en-US" b="0" i="1" smtClean="0">
                            <a:latin typeface="Cambria Math"/>
                          </a:rPr>
                          <m:t>2</m:t>
                        </m:r>
                      </m:sup>
                    </m:sSup>
                    <m:r>
                      <a:rPr lang="en-US" altLang="en-US" b="0" i="1" smtClean="0">
                        <a:latin typeface="Cambria Math"/>
                      </a:rPr>
                      <m:t>=81,</m:t>
                    </m:r>
                  </m:oMath>
                </a14:m>
                <a:endParaRPr lang="en-US" altLang="en-US" b="0" i="1" dirty="0" smtClean="0"/>
              </a:p>
              <a:p>
                <a:pPr eaLnBrk="1" hangingPunct="1">
                  <a:buFontTx/>
                  <a:buNone/>
                </a:pPr>
                <a:r>
                  <a:rPr lang="en-US" altLang="en-US" b="0" dirty="0" smtClean="0"/>
                  <a:t>                  </a:t>
                </a:r>
                <a14:m>
                  <m:oMath xmlns:m="http://schemas.openxmlformats.org/officeDocument/2006/math">
                    <m:r>
                      <a:rPr lang="en-US" altLang="en-US" b="0" i="1" smtClean="0">
                        <a:latin typeface="Cambria Math"/>
                      </a:rPr>
                      <m:t>𝑥</m:t>
                    </m:r>
                    <m:r>
                      <a:rPr lang="en-US" altLang="en-US" b="0" i="1" smtClean="0">
                        <a:latin typeface="Cambria Math"/>
                      </a:rPr>
                      <m:t>=±9.</m:t>
                    </m:r>
                  </m:oMath>
                </a14:m>
                <a:endParaRPr lang="en-US" altLang="en-US" dirty="0" smtClean="0"/>
              </a:p>
            </p:txBody>
          </p:sp>
        </mc:Choice>
        <mc:Fallback xmlns="">
          <p:sp>
            <p:nvSpPr>
              <p:cNvPr id="3075" name="Rectangle 3"/>
              <p:cNvSpPr>
                <a:spLocks noGrp="1" noRot="1" noChangeAspect="1" noMove="1" noResize="1" noEditPoints="1" noAdjustHandles="1" noChangeArrowheads="1" noChangeShapeType="1" noTextEdit="1"/>
              </p:cNvSpPr>
              <p:nvPr>
                <p:ph type="body" idx="1"/>
              </p:nvPr>
            </p:nvSpPr>
            <p:spPr>
              <a:xfrm>
                <a:off x="373832" y="2131115"/>
                <a:ext cx="4736083" cy="1811765"/>
              </a:xfrm>
              <a:blipFill rotWithShape="1">
                <a:blip r:embed="rId2"/>
                <a:stretch>
                  <a:fillRect l="-3346" t="-4377"/>
                </a:stretch>
              </a:blipFill>
            </p:spPr>
            <p:txBody>
              <a:bodyPr/>
              <a:lstStyle/>
              <a:p>
                <a:r>
                  <a:rPr lang="en-US">
                    <a:noFill/>
                  </a:rPr>
                  <a:t> </a:t>
                </a:r>
              </a:p>
            </p:txBody>
          </p:sp>
        </mc:Fallback>
      </mc:AlternateContent>
      <p:sp>
        <p:nvSpPr>
          <p:cNvPr id="3081" name="Text Box 9"/>
          <p:cNvSpPr txBox="1">
            <a:spLocks noChangeArrowheads="1"/>
          </p:cNvSpPr>
          <p:nvPr/>
        </p:nvSpPr>
        <p:spPr bwMode="auto">
          <a:xfrm>
            <a:off x="4406280" y="4118818"/>
            <a:ext cx="42001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Georgia" pitchFamily="18" charset="0"/>
              </a:defRPr>
            </a:lvl1pPr>
            <a:lvl2pPr marL="742950" indent="-285750">
              <a:defRPr>
                <a:solidFill>
                  <a:schemeClr val="tx1"/>
                </a:solidFill>
                <a:latin typeface="Georgia" pitchFamily="18" charset="0"/>
              </a:defRPr>
            </a:lvl2pPr>
            <a:lvl3pPr marL="1143000" indent="-228600">
              <a:defRPr>
                <a:solidFill>
                  <a:schemeClr val="tx1"/>
                </a:solidFill>
                <a:latin typeface="Georgia" pitchFamily="18" charset="0"/>
              </a:defRPr>
            </a:lvl3pPr>
            <a:lvl4pPr marL="1600200" indent="-228600">
              <a:defRPr>
                <a:solidFill>
                  <a:schemeClr val="tx1"/>
                </a:solidFill>
                <a:latin typeface="Georgia" pitchFamily="18" charset="0"/>
              </a:defRPr>
            </a:lvl4pPr>
            <a:lvl5pPr marL="2057400" indent="-228600">
              <a:defRPr>
                <a:solidFill>
                  <a:schemeClr val="tx1"/>
                </a:solidFill>
                <a:latin typeface="Georgia" pitchFamily="18" charset="0"/>
              </a:defRPr>
            </a:lvl5pPr>
            <a:lvl6pPr marL="2514600" indent="-228600" eaLnBrk="0" fontAlgn="base" hangingPunct="0">
              <a:spcBef>
                <a:spcPct val="0"/>
              </a:spcBef>
              <a:spcAft>
                <a:spcPct val="0"/>
              </a:spcAft>
              <a:defRPr>
                <a:solidFill>
                  <a:schemeClr val="tx1"/>
                </a:solidFill>
                <a:latin typeface="Georgia" pitchFamily="18" charset="0"/>
              </a:defRPr>
            </a:lvl6pPr>
            <a:lvl7pPr marL="2971800" indent="-228600" eaLnBrk="0" fontAlgn="base" hangingPunct="0">
              <a:spcBef>
                <a:spcPct val="0"/>
              </a:spcBef>
              <a:spcAft>
                <a:spcPct val="0"/>
              </a:spcAft>
              <a:defRPr>
                <a:solidFill>
                  <a:schemeClr val="tx1"/>
                </a:solidFill>
                <a:latin typeface="Georgia" pitchFamily="18" charset="0"/>
              </a:defRPr>
            </a:lvl7pPr>
            <a:lvl8pPr marL="3429000" indent="-228600" eaLnBrk="0" fontAlgn="base" hangingPunct="0">
              <a:spcBef>
                <a:spcPct val="0"/>
              </a:spcBef>
              <a:spcAft>
                <a:spcPct val="0"/>
              </a:spcAft>
              <a:defRPr>
                <a:solidFill>
                  <a:schemeClr val="tx1"/>
                </a:solidFill>
                <a:latin typeface="Georgia" pitchFamily="18" charset="0"/>
              </a:defRPr>
            </a:lvl8pPr>
            <a:lvl9pPr marL="3886200" indent="-228600" eaLnBrk="0" fontAlgn="base" hangingPunct="0">
              <a:spcBef>
                <a:spcPct val="0"/>
              </a:spcBef>
              <a:spcAft>
                <a:spcPct val="0"/>
              </a:spcAft>
              <a:defRPr>
                <a:solidFill>
                  <a:schemeClr val="tx1"/>
                </a:solidFill>
                <a:latin typeface="Georgia" pitchFamily="18" charset="0"/>
              </a:defRPr>
            </a:lvl9pPr>
          </a:lstStyle>
          <a:p>
            <a:pPr eaLnBrk="1" hangingPunct="1">
              <a:spcBef>
                <a:spcPct val="50000"/>
              </a:spcBef>
            </a:pPr>
            <a:r>
              <a:rPr lang="en-US" altLang="en-US" dirty="0" smtClean="0">
                <a:latin typeface="+mn-lt"/>
              </a:rPr>
              <a:t>How to deal with this?</a:t>
            </a:r>
            <a:endParaRPr lang="en-US" altLang="en-US" dirty="0">
              <a:latin typeface="+mn-lt"/>
            </a:endParaRPr>
          </a:p>
        </p:txBody>
      </p:sp>
      <p:sp>
        <p:nvSpPr>
          <p:cNvPr id="3082" name="AutoShape 10"/>
          <p:cNvSpPr>
            <a:spLocks noChangeArrowheads="1"/>
          </p:cNvSpPr>
          <p:nvPr/>
        </p:nvSpPr>
        <p:spPr bwMode="auto">
          <a:xfrm rot="385508">
            <a:off x="3686200" y="3356992"/>
            <a:ext cx="4608512" cy="2160241"/>
          </a:xfrm>
          <a:prstGeom prst="cloudCallout">
            <a:avLst>
              <a:gd name="adj1" fmla="val -43750"/>
              <a:gd name="adj2" fmla="val 70000"/>
            </a:avLst>
          </a:prstGeom>
          <a:solidFill>
            <a:schemeClr val="accent1">
              <a:alpha val="0"/>
            </a:schemeClr>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endParaRPr lang="en-US" altLang="en-US" dirty="0">
              <a:latin typeface="+mn-lt"/>
            </a:endParaRPr>
          </a:p>
        </p:txBody>
      </p:sp>
      <p:sp>
        <p:nvSpPr>
          <p:cNvPr id="2" name="Rectangle 1"/>
          <p:cNvSpPr/>
          <p:nvPr/>
        </p:nvSpPr>
        <p:spPr>
          <a:xfrm>
            <a:off x="229816" y="1484784"/>
            <a:ext cx="4685898" cy="646331"/>
          </a:xfrm>
          <a:prstGeom prst="rect">
            <a:avLst/>
          </a:prstGeom>
        </p:spPr>
        <p:txBody>
          <a:bodyPr wrap="none">
            <a:spAutoFit/>
          </a:bodyPr>
          <a:lstStyle/>
          <a:p>
            <a:pPr eaLnBrk="1" hangingPunct="1">
              <a:buFontTx/>
              <a:buNone/>
            </a:pPr>
            <a:r>
              <a:rPr lang="en-US" altLang="en-US" sz="3600" dirty="0" smtClean="0">
                <a:latin typeface="+mn-lt"/>
              </a:rPr>
              <a:t>Consider the following:</a:t>
            </a:r>
          </a:p>
        </p:txBody>
      </p:sp>
      <mc:AlternateContent xmlns:mc="http://schemas.openxmlformats.org/markup-compatibility/2006" xmlns:a14="http://schemas.microsoft.com/office/drawing/2010/main">
        <mc:Choice Requires="a14">
          <p:sp>
            <p:nvSpPr>
              <p:cNvPr id="13" name="Rectangle 3"/>
              <p:cNvSpPr txBox="1">
                <a:spLocks noChangeArrowheads="1"/>
              </p:cNvSpPr>
              <p:nvPr/>
            </p:nvSpPr>
            <p:spPr bwMode="auto">
              <a:xfrm>
                <a:off x="301824" y="4349651"/>
                <a:ext cx="4736083" cy="18117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5000"/>
                  <a:buFont typeface="Wingdings" pitchFamily="2" charset="2"/>
                  <a:buChar char="n"/>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1"/>
                  </a:buClr>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eaLnBrk="0" fontAlgn="base" hangingPunct="0">
                  <a:spcBef>
                    <a:spcPct val="20000"/>
                  </a:spcBef>
                  <a:spcAft>
                    <a:spcPct val="0"/>
                  </a:spcAft>
                  <a:buClr>
                    <a:schemeClr val="tx2"/>
                  </a:buClr>
                  <a:buSzPct val="75000"/>
                  <a:buFont typeface="Wingdings" pitchFamily="2" charset="2"/>
                  <a:buChar char="n"/>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eaLnBrk="0" fontAlgn="base" hangingPunct="0">
                  <a:spcBef>
                    <a:spcPct val="20000"/>
                  </a:spcBef>
                  <a:spcAft>
                    <a:spcPct val="0"/>
                  </a:spcAft>
                  <a:buClr>
                    <a:schemeClr val="tx1"/>
                  </a:buClr>
                  <a:buChar char="–"/>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Tx/>
                  <a:buNone/>
                </a:pPr>
                <a:r>
                  <a:rPr lang="en-US" altLang="en-US" dirty="0" smtClean="0"/>
                  <a:t>2.    </a:t>
                </a:r>
                <a14:m>
                  <m:oMath xmlns:m="http://schemas.openxmlformats.org/officeDocument/2006/math">
                    <m:sSup>
                      <m:sSupPr>
                        <m:ctrlPr>
                          <a:rPr lang="en-US" altLang="en-US" i="1" smtClean="0">
                            <a:latin typeface="Cambria Math"/>
                          </a:rPr>
                        </m:ctrlPr>
                      </m:sSupPr>
                      <m:e>
                        <m:r>
                          <a:rPr lang="en-US" altLang="en-US" i="1" smtClean="0">
                            <a:latin typeface="Cambria Math"/>
                          </a:rPr>
                          <m:t>𝑥</m:t>
                        </m:r>
                      </m:e>
                      <m:sup>
                        <m:r>
                          <a:rPr lang="en-US" altLang="en-US" i="1" smtClean="0">
                            <a:latin typeface="Cambria Math"/>
                          </a:rPr>
                          <m:t>2</m:t>
                        </m:r>
                      </m:sup>
                    </m:sSup>
                    <m:r>
                      <a:rPr lang="en-US" altLang="en-US" b="0" i="1" smtClean="0">
                        <a:latin typeface="Cambria Math"/>
                      </a:rPr>
                      <m:t>+</m:t>
                    </m:r>
                    <m:r>
                      <a:rPr lang="en-US" altLang="en-US" i="1" smtClean="0">
                        <a:latin typeface="Cambria Math"/>
                      </a:rPr>
                      <m:t>81=0,</m:t>
                    </m:r>
                  </m:oMath>
                </a14:m>
                <a:endParaRPr lang="en-US" altLang="en-US" i="1" dirty="0" smtClean="0"/>
              </a:p>
              <a:p>
                <a:pPr eaLnBrk="1" hangingPunct="1">
                  <a:buFontTx/>
                  <a:buNone/>
                </a:pPr>
                <a:r>
                  <a:rPr lang="en-US" altLang="en-US" dirty="0" smtClean="0"/>
                  <a:t>                </a:t>
                </a:r>
                <a14:m>
                  <m:oMath xmlns:m="http://schemas.openxmlformats.org/officeDocument/2006/math">
                    <m:sSup>
                      <m:sSupPr>
                        <m:ctrlPr>
                          <a:rPr lang="en-US" altLang="en-US" i="1" smtClean="0">
                            <a:latin typeface="Cambria Math"/>
                          </a:rPr>
                        </m:ctrlPr>
                      </m:sSupPr>
                      <m:e>
                        <m:r>
                          <a:rPr lang="en-US" altLang="en-US" i="1" smtClean="0">
                            <a:latin typeface="Cambria Math"/>
                          </a:rPr>
                          <m:t>𝑥</m:t>
                        </m:r>
                      </m:e>
                      <m:sup>
                        <m:r>
                          <a:rPr lang="en-US" altLang="en-US" i="1" smtClean="0">
                            <a:latin typeface="Cambria Math"/>
                          </a:rPr>
                          <m:t>2</m:t>
                        </m:r>
                      </m:sup>
                    </m:sSup>
                    <m:r>
                      <a:rPr lang="en-US" altLang="en-US" i="1" smtClean="0">
                        <a:latin typeface="Cambria Math"/>
                      </a:rPr>
                      <m:t>=</m:t>
                    </m:r>
                    <m:r>
                      <a:rPr lang="en-US" altLang="en-US" b="0" i="1" smtClean="0">
                        <a:latin typeface="Cambria Math"/>
                      </a:rPr>
                      <m:t>−</m:t>
                    </m:r>
                    <m:r>
                      <a:rPr lang="en-US" altLang="en-US" i="1" smtClean="0">
                        <a:latin typeface="Cambria Math"/>
                      </a:rPr>
                      <m:t>81</m:t>
                    </m:r>
                  </m:oMath>
                </a14:m>
                <a:r>
                  <a:rPr lang="en-US" altLang="en-US" i="1" dirty="0" smtClean="0"/>
                  <a:t>.</a:t>
                </a:r>
              </a:p>
              <a:p>
                <a:pPr eaLnBrk="1" hangingPunct="1">
                  <a:buFontTx/>
                  <a:buNone/>
                </a:pPr>
                <a:r>
                  <a:rPr lang="en-US" altLang="en-US" dirty="0" smtClean="0"/>
                  <a:t>                  </a:t>
                </a:r>
                <a14:m>
                  <m:oMath xmlns:m="http://schemas.openxmlformats.org/officeDocument/2006/math">
                    <m:r>
                      <a:rPr lang="en-US" altLang="en-US" i="1" smtClean="0">
                        <a:latin typeface="Cambria Math"/>
                      </a:rPr>
                      <m:t>𝑥</m:t>
                    </m:r>
                    <m:r>
                      <a:rPr lang="en-US" altLang="en-US" i="1" smtClean="0">
                        <a:latin typeface="Cambria Math"/>
                      </a:rPr>
                      <m:t>=???</m:t>
                    </m:r>
                  </m:oMath>
                </a14:m>
                <a:endParaRPr lang="en-US" altLang="en-US" dirty="0" smtClean="0"/>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301824" y="4349651"/>
                <a:ext cx="4736083" cy="1811765"/>
              </a:xfrm>
              <a:prstGeom prst="rect">
                <a:avLst/>
              </a:prstGeom>
              <a:blipFill rotWithShape="1">
                <a:blip r:embed="rId3"/>
                <a:stretch>
                  <a:fillRect l="-3479" t="-471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1216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1" grpId="0"/>
      <p:bldP spid="308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822325" y="228600"/>
            <a:ext cx="9328150" cy="896144"/>
          </a:xfrm>
        </p:spPr>
        <p:txBody>
          <a:bodyPr/>
          <a:lstStyle/>
          <a:p>
            <a:pPr eaLnBrk="1" hangingPunct="1"/>
            <a:r>
              <a:rPr lang="en-US" altLang="en-US" dirty="0" smtClean="0"/>
              <a:t>No solution????</a:t>
            </a:r>
          </a:p>
        </p:txBody>
      </p:sp>
      <mc:AlternateContent xmlns:mc="http://schemas.openxmlformats.org/markup-compatibility/2006" xmlns:a14="http://schemas.microsoft.com/office/drawing/2010/main">
        <mc:Choice Requires="a14">
          <p:sp>
            <p:nvSpPr>
              <p:cNvPr id="5123" name="Rectangle 3"/>
              <p:cNvSpPr>
                <a:spLocks noGrp="1" noChangeArrowheads="1"/>
              </p:cNvSpPr>
              <p:nvPr>
                <p:ph type="body" idx="1"/>
              </p:nvPr>
            </p:nvSpPr>
            <p:spPr>
              <a:xfrm>
                <a:off x="517848" y="1268760"/>
                <a:ext cx="10153128" cy="4525962"/>
              </a:xfrm>
            </p:spPr>
            <p:txBody>
              <a:bodyPr/>
              <a:lstStyle/>
              <a:p>
                <a:pPr eaLnBrk="1" hangingPunct="1">
                  <a:lnSpc>
                    <a:spcPct val="90000"/>
                  </a:lnSpc>
                </a:pPr>
                <a:r>
                  <a:rPr lang="en-US" altLang="en-US" dirty="0" smtClean="0"/>
                  <a:t>  </a:t>
                </a:r>
                <a14:m>
                  <m:oMath xmlns:m="http://schemas.openxmlformats.org/officeDocument/2006/math">
                    <m:r>
                      <a:rPr lang="en-US" altLang="en-US" b="0" i="1" smtClean="0">
                        <a:latin typeface="Cambria Math"/>
                      </a:rPr>
                      <m:t>𝑥</m:t>
                    </m:r>
                    <m:r>
                      <a:rPr lang="en-US" altLang="en-US" b="0" i="1" smtClean="0">
                        <a:latin typeface="Cambria Math"/>
                      </a:rPr>
                      <m:t>=±</m:t>
                    </m:r>
                    <m:rad>
                      <m:radPr>
                        <m:degHide m:val="on"/>
                        <m:ctrlPr>
                          <a:rPr lang="en-US" altLang="en-US" b="0" i="1" smtClean="0">
                            <a:latin typeface="Cambria Math"/>
                            <a:ea typeface="Cambria Math"/>
                          </a:rPr>
                        </m:ctrlPr>
                      </m:radPr>
                      <m:deg/>
                      <m:e>
                        <m:r>
                          <a:rPr lang="en-US" altLang="en-US" b="0" i="1" smtClean="0">
                            <a:latin typeface="Cambria Math"/>
                            <a:ea typeface="Cambria Math"/>
                          </a:rPr>
                          <m:t>−</m:t>
                        </m:r>
                        <m:r>
                          <a:rPr lang="en-US" altLang="en-US" b="0" i="1" smtClean="0">
                            <a:latin typeface="Cambria Math"/>
                            <a:ea typeface="Cambria Math"/>
                          </a:rPr>
                          <m:t>81</m:t>
                        </m:r>
                      </m:e>
                    </m:rad>
                  </m:oMath>
                </a14:m>
                <a:r>
                  <a:rPr lang="en-US" altLang="en-US" dirty="0" smtClean="0"/>
                  <a:t>  does not have a real solution.</a:t>
                </a:r>
              </a:p>
              <a:p>
                <a:pPr eaLnBrk="1" hangingPunct="1">
                  <a:lnSpc>
                    <a:spcPct val="90000"/>
                  </a:lnSpc>
                </a:pPr>
                <a:endParaRPr lang="en-US" altLang="en-US" dirty="0" smtClean="0"/>
              </a:p>
              <a:p>
                <a:pPr eaLnBrk="1" hangingPunct="1">
                  <a:lnSpc>
                    <a:spcPct val="90000"/>
                  </a:lnSpc>
                </a:pPr>
                <a:r>
                  <a:rPr lang="en-US" altLang="en-US" dirty="0" smtClean="0"/>
                  <a:t>It has an “imaginary” solution.</a:t>
                </a:r>
              </a:p>
              <a:p>
                <a:pPr eaLnBrk="1" hangingPunct="1">
                  <a:lnSpc>
                    <a:spcPct val="90000"/>
                  </a:lnSpc>
                </a:pPr>
                <a:endParaRPr lang="en-US" altLang="en-US" dirty="0" smtClean="0"/>
              </a:p>
              <a:p>
                <a:pPr eaLnBrk="1" hangingPunct="1">
                  <a:lnSpc>
                    <a:spcPct val="90000"/>
                  </a:lnSpc>
                </a:pPr>
                <a:r>
                  <a:rPr lang="en-US" altLang="en-US" dirty="0" smtClean="0"/>
                  <a:t>In order to define a complex number we have to create a new variable.  </a:t>
                </a:r>
              </a:p>
              <a:p>
                <a:pPr eaLnBrk="1" hangingPunct="1">
                  <a:lnSpc>
                    <a:spcPct val="90000"/>
                  </a:lnSpc>
                </a:pPr>
                <a:endParaRPr lang="en-US" altLang="en-US" dirty="0" smtClean="0"/>
              </a:p>
              <a:p>
                <a:pPr eaLnBrk="1" hangingPunct="1">
                  <a:lnSpc>
                    <a:spcPct val="90000"/>
                  </a:lnSpc>
                </a:pPr>
                <a:r>
                  <a:rPr lang="en-US" altLang="en-US" dirty="0" smtClean="0"/>
                  <a:t>This new variable is  “</a:t>
                </a:r>
                <a14:m>
                  <m:oMath xmlns:m="http://schemas.openxmlformats.org/officeDocument/2006/math">
                    <m:r>
                      <a:rPr lang="en-US" altLang="en-US" i="1" dirty="0" smtClean="0">
                        <a:latin typeface="Cambria Math"/>
                      </a:rPr>
                      <m:t>𝑖</m:t>
                    </m:r>
                  </m:oMath>
                </a14:m>
                <a:r>
                  <a:rPr lang="en-US" altLang="en-US" dirty="0" smtClean="0"/>
                  <a:t>”.</a:t>
                </a:r>
              </a:p>
            </p:txBody>
          </p:sp>
        </mc:Choice>
        <mc:Fallback xmlns="">
          <p:sp>
            <p:nvSpPr>
              <p:cNvPr id="5123" name="Rectangle 3"/>
              <p:cNvSpPr>
                <a:spLocks noGrp="1" noRot="1" noChangeAspect="1" noMove="1" noResize="1" noEditPoints="1" noAdjustHandles="1" noChangeArrowheads="1" noChangeShapeType="1" noTextEdit="1"/>
              </p:cNvSpPr>
              <p:nvPr>
                <p:ph type="body" idx="1"/>
              </p:nvPr>
            </p:nvSpPr>
            <p:spPr>
              <a:xfrm>
                <a:off x="517848" y="1268760"/>
                <a:ext cx="10153128" cy="4525962"/>
              </a:xfrm>
              <a:blipFill rotWithShape="1">
                <a:blip r:embed="rId2"/>
                <a:stretch>
                  <a:fillRect l="-901" t="-2153"/>
                </a:stretch>
              </a:blipFill>
            </p:spPr>
            <p:txBody>
              <a:bodyPr/>
              <a:lstStyle/>
              <a:p>
                <a:r>
                  <a:rPr lang="en-US">
                    <a:noFill/>
                  </a:rPr>
                  <a:t> </a:t>
                </a:r>
              </a:p>
            </p:txBody>
          </p:sp>
        </mc:Fallback>
      </mc:AlternateContent>
    </p:spTree>
    <p:extLst>
      <p:ext uri="{BB962C8B-B14F-4D97-AF65-F5344CB8AC3E}">
        <p14:creationId xmlns:p14="http://schemas.microsoft.com/office/powerpoint/2010/main" val="1962477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xmlns="" id="{218EDB9E-0E82-4E36-B929-10592708C081}"/>
              </a:ext>
            </a:extLst>
          </p:cNvPr>
          <p:cNvSpPr>
            <a:spLocks noGrp="1" noChangeArrowheads="1"/>
          </p:cNvSpPr>
          <p:nvPr>
            <p:ph type="title"/>
          </p:nvPr>
        </p:nvSpPr>
        <p:spPr/>
        <p:txBody>
          <a:bodyPr/>
          <a:lstStyle/>
          <a:p>
            <a:pPr eaLnBrk="1" hangingPunct="1">
              <a:defRPr/>
            </a:pPr>
            <a:r>
              <a:rPr lang="en-US" altLang="en-US"/>
              <a:t>What is a complex number?</a:t>
            </a:r>
          </a:p>
        </p:txBody>
      </p:sp>
      <p:sp>
        <p:nvSpPr>
          <p:cNvPr id="67587" name="Rectangle 3">
            <a:extLst>
              <a:ext uri="{FF2B5EF4-FFF2-40B4-BE49-F238E27FC236}">
                <a16:creationId xmlns:a16="http://schemas.microsoft.com/office/drawing/2014/main" xmlns="" id="{2762F2BF-D1B3-4CCA-88A4-CF6E408889CD}"/>
              </a:ext>
            </a:extLst>
          </p:cNvPr>
          <p:cNvSpPr>
            <a:spLocks noGrp="1" noChangeArrowheads="1"/>
          </p:cNvSpPr>
          <p:nvPr>
            <p:ph type="body" idx="1"/>
          </p:nvPr>
        </p:nvSpPr>
        <p:spPr/>
        <p:txBody>
          <a:bodyPr/>
          <a:lstStyle/>
          <a:p>
            <a:pPr eaLnBrk="1" hangingPunct="1">
              <a:defRPr/>
            </a:pPr>
            <a:r>
              <a:rPr lang="en-US" altLang="en-US"/>
              <a:t>It is a tool to solve an equation.</a:t>
            </a:r>
          </a:p>
        </p:txBody>
      </p:sp>
    </p:spTree>
    <p:extLst>
      <p:ext uri="{BB962C8B-B14F-4D97-AF65-F5344CB8AC3E}">
        <p14:creationId xmlns:p14="http://schemas.microsoft.com/office/powerpoint/2010/main" val="23192846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xmlns="" id="{38C4E52D-2FBB-482A-BC3F-776916ED7872}"/>
              </a:ext>
            </a:extLst>
          </p:cNvPr>
          <p:cNvSpPr>
            <a:spLocks noGrp="1" noChangeArrowheads="1"/>
          </p:cNvSpPr>
          <p:nvPr>
            <p:ph type="title"/>
          </p:nvPr>
        </p:nvSpPr>
        <p:spPr/>
        <p:txBody>
          <a:bodyPr/>
          <a:lstStyle/>
          <a:p>
            <a:pPr eaLnBrk="1" hangingPunct="1">
              <a:defRPr/>
            </a:pPr>
            <a:r>
              <a:rPr lang="en-US" altLang="en-US"/>
              <a:t>What is a complex number?</a:t>
            </a:r>
          </a:p>
        </p:txBody>
      </p:sp>
      <p:sp>
        <p:nvSpPr>
          <p:cNvPr id="68611" name="Rectangle 3">
            <a:extLst>
              <a:ext uri="{FF2B5EF4-FFF2-40B4-BE49-F238E27FC236}">
                <a16:creationId xmlns:a16="http://schemas.microsoft.com/office/drawing/2014/main" xmlns="" id="{31063380-4D08-465C-8C82-DFF505160226}"/>
              </a:ext>
            </a:extLst>
          </p:cNvPr>
          <p:cNvSpPr>
            <a:spLocks noGrp="1" noChangeArrowheads="1"/>
          </p:cNvSpPr>
          <p:nvPr>
            <p:ph type="body" idx="1"/>
          </p:nvPr>
        </p:nvSpPr>
        <p:spPr/>
        <p:txBody>
          <a:bodyPr/>
          <a:lstStyle/>
          <a:p>
            <a:pPr eaLnBrk="1" hangingPunct="1">
              <a:defRPr/>
            </a:pPr>
            <a:r>
              <a:rPr lang="en-US" altLang="en-US"/>
              <a:t>It is a tool to solve an equation.</a:t>
            </a:r>
          </a:p>
          <a:p>
            <a:pPr eaLnBrk="1" hangingPunct="1">
              <a:defRPr/>
            </a:pPr>
            <a:r>
              <a:rPr lang="en-US" altLang="en-US"/>
              <a:t>It has been used to solve equations for the last 200 years or so.</a:t>
            </a:r>
          </a:p>
          <a:p>
            <a:pPr eaLnBrk="1" hangingPunct="1">
              <a:defRPr/>
            </a:pPr>
            <a:endParaRPr lang="en-US"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Title 1"/>
          <p:cNvSpPr txBox="1">
            <a:spLocks/>
          </p:cNvSpPr>
          <p:nvPr/>
        </p:nvSpPr>
        <p:spPr bwMode="auto">
          <a:xfrm>
            <a:off x="0" y="0"/>
            <a:ext cx="10972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lgn="ctr"/>
            <a:r>
              <a:rPr lang="en-US" altLang="en-US" sz="6000" b="1">
                <a:solidFill>
                  <a:schemeClr val="tx2"/>
                </a:solidFill>
                <a:cs typeface="Times New Roman" pitchFamily="18" charset="0"/>
              </a:rPr>
              <a:t>What is </a:t>
            </a:r>
            <a:r>
              <a:rPr lang="es-ES" altLang="en-US" sz="6000" b="1">
                <a:solidFill>
                  <a:schemeClr val="tx2"/>
                </a:solidFill>
                <a:cs typeface="Times New Roman" pitchFamily="18" charset="0"/>
              </a:rPr>
              <a:t>CVT</a:t>
            </a:r>
            <a:r>
              <a:rPr lang="en-US" altLang="en-US" sz="6000" b="1">
                <a:solidFill>
                  <a:schemeClr val="tx2"/>
                </a:solidFill>
                <a:cs typeface="Times New Roman" pitchFamily="18" charset="0"/>
              </a:rPr>
              <a:t>??</a:t>
            </a:r>
          </a:p>
        </p:txBody>
      </p:sp>
      <p:pic>
        <p:nvPicPr>
          <p:cNvPr id="163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8063" y="1052513"/>
            <a:ext cx="3452812" cy="55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object 3"/>
          <p:cNvSpPr txBox="1">
            <a:spLocks noChangeArrowheads="1"/>
          </p:cNvSpPr>
          <p:nvPr/>
        </p:nvSpPr>
        <p:spPr bwMode="auto">
          <a:xfrm>
            <a:off x="293688" y="1279525"/>
            <a:ext cx="6848475"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355600">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indent="-342900" algn="just">
              <a:spcBef>
                <a:spcPts val="100"/>
              </a:spcBef>
              <a:buFont typeface="Wingdings" pitchFamily="2" charset="2"/>
              <a:buChar char="v"/>
            </a:pPr>
            <a:r>
              <a:rPr lang="en-US" altLang="en-US" sz="2200">
                <a:cs typeface="Times New Roman" pitchFamily="18" charset="0"/>
              </a:rPr>
              <a:t>The course of complex variables and transform (CVT) is a vital course in the EE  department where the understanding of several advanced courses at both UG  and PG level entirely depends on the core concepts of CVT. Needless to say  research in these disciplines also rely</a:t>
            </a:r>
            <a:r>
              <a:rPr lang="en-US" altLang="en-US" sz="2200" i="1">
                <a:cs typeface="Times New Roman" pitchFamily="18" charset="0"/>
              </a:rPr>
              <a:t> </a:t>
            </a:r>
            <a:r>
              <a:rPr lang="en-US" altLang="en-US" sz="2200">
                <a:cs typeface="Times New Roman" pitchFamily="18" charset="0"/>
              </a:rPr>
              <a:t>on the understanding of basic concepts  of a student in CVT.</a:t>
            </a:r>
          </a:p>
          <a:p>
            <a:pPr indent="-342900" algn="just">
              <a:spcBef>
                <a:spcPts val="100"/>
              </a:spcBef>
            </a:pPr>
            <a:endParaRPr lang="en-US" altLang="en-US" sz="2200">
              <a:cs typeface="Times New Roman" pitchFamily="18" charset="0"/>
            </a:endParaRPr>
          </a:p>
          <a:p>
            <a:pPr indent="-342900" algn="just">
              <a:spcBef>
                <a:spcPts val="50"/>
              </a:spcBef>
              <a:buFont typeface="Wingdings" pitchFamily="2" charset="2"/>
              <a:buChar char="v"/>
            </a:pPr>
            <a:r>
              <a:rPr lang="en-US" altLang="en-US" sz="2200"/>
              <a:t>This course provides sound knowledge of calculus in the complex domain with a detailed discussion on complex algebra, complex functions, analyticity and contour integration. It also covers Fourier Series, Fourier Integrals and Fourier Transforms. Besides Z-transform is also part of this course.</a:t>
            </a:r>
            <a:endParaRPr lang="en-US" altLang="en-US" sz="200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xmlns="" id="{DF9F24AB-9CAC-49D8-ACAD-743DEE7DD3F5}"/>
              </a:ext>
            </a:extLst>
          </p:cNvPr>
          <p:cNvSpPr>
            <a:spLocks noGrp="1" noChangeArrowheads="1"/>
          </p:cNvSpPr>
          <p:nvPr>
            <p:ph type="title"/>
          </p:nvPr>
        </p:nvSpPr>
        <p:spPr/>
        <p:txBody>
          <a:bodyPr/>
          <a:lstStyle/>
          <a:p>
            <a:pPr eaLnBrk="1" hangingPunct="1">
              <a:defRPr/>
            </a:pPr>
            <a:r>
              <a:rPr lang="en-US" altLang="en-US"/>
              <a:t>What is a complex number?</a:t>
            </a:r>
          </a:p>
        </p:txBody>
      </p:sp>
      <p:sp>
        <p:nvSpPr>
          <p:cNvPr id="69635" name="Rectangle 3">
            <a:extLst>
              <a:ext uri="{FF2B5EF4-FFF2-40B4-BE49-F238E27FC236}">
                <a16:creationId xmlns:a16="http://schemas.microsoft.com/office/drawing/2014/main" xmlns="" id="{D2AD78EB-4CCD-4789-AEDA-5FDA1465F1D0}"/>
              </a:ext>
            </a:extLst>
          </p:cNvPr>
          <p:cNvSpPr>
            <a:spLocks noGrp="1" noChangeArrowheads="1"/>
          </p:cNvSpPr>
          <p:nvPr>
            <p:ph type="body" idx="1"/>
          </p:nvPr>
        </p:nvSpPr>
        <p:spPr/>
        <p:txBody>
          <a:bodyPr/>
          <a:lstStyle/>
          <a:p>
            <a:pPr eaLnBrk="1" hangingPunct="1">
              <a:defRPr/>
            </a:pPr>
            <a:r>
              <a:rPr lang="en-US" altLang="en-US"/>
              <a:t>It is a tool to solve an equation.</a:t>
            </a:r>
          </a:p>
          <a:p>
            <a:pPr eaLnBrk="1" hangingPunct="1">
              <a:defRPr/>
            </a:pPr>
            <a:r>
              <a:rPr lang="en-US" altLang="en-US"/>
              <a:t>It has been used to solve equations for the last 200 years or so.</a:t>
            </a:r>
          </a:p>
          <a:p>
            <a:pPr eaLnBrk="1" hangingPunct="1">
              <a:defRPr/>
            </a:pPr>
            <a:r>
              <a:rPr lang="en-US" altLang="en-US"/>
              <a:t>It is defined to be </a:t>
            </a:r>
            <a:r>
              <a:rPr lang="en-US" altLang="en-US" i="1">
                <a:solidFill>
                  <a:schemeClr val="tx2"/>
                </a:solidFill>
              </a:rPr>
              <a:t>i</a:t>
            </a:r>
            <a:r>
              <a:rPr lang="en-US" altLang="en-US" i="1"/>
              <a:t> </a:t>
            </a:r>
            <a:r>
              <a:rPr lang="en-US" altLang="en-US"/>
              <a:t>such that ;</a:t>
            </a:r>
          </a:p>
          <a:p>
            <a:pPr eaLnBrk="1" hangingPunct="1">
              <a:defRPr/>
            </a:pPr>
            <a:endParaRPr lang="en-US" altLang="en-US"/>
          </a:p>
          <a:p>
            <a:pPr eaLnBrk="1" hangingPunct="1">
              <a:buFont typeface="Wingdings" pitchFamily="2" charset="2"/>
              <a:buNone/>
              <a:defRPr/>
            </a:pPr>
            <a:endParaRPr lang="en-US" altLang="en-US"/>
          </a:p>
        </p:txBody>
      </p:sp>
      <p:graphicFrame>
        <p:nvGraphicFramePr>
          <p:cNvPr id="35844" name="Object 4"/>
          <p:cNvGraphicFramePr>
            <a:graphicFrameLocks noChangeAspect="1"/>
          </p:cNvGraphicFramePr>
          <p:nvPr/>
        </p:nvGraphicFramePr>
        <p:xfrm>
          <a:off x="4206875" y="3962400"/>
          <a:ext cx="1919288" cy="711200"/>
        </p:xfrm>
        <a:graphic>
          <a:graphicData uri="http://schemas.openxmlformats.org/presentationml/2006/ole">
            <mc:AlternateContent xmlns:mc="http://schemas.openxmlformats.org/markup-compatibility/2006">
              <mc:Choice xmlns:v="urn:schemas-microsoft-com:vml" Requires="v">
                <p:oleObj spid="_x0000_s35863" name="Equation" r:id="rId3" imgW="457002" imgH="203112" progId="Equation.DSMT4">
                  <p:embed/>
                </p:oleObj>
              </mc:Choice>
              <mc:Fallback>
                <p:oleObj name="Equation" r:id="rId3" imgW="457002"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5" y="3962400"/>
                        <a:ext cx="1919288"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xmlns="" id="{04762BD9-E386-4DAF-B20F-A5919D7ADFE3}"/>
              </a:ext>
            </a:extLst>
          </p:cNvPr>
          <p:cNvSpPr>
            <a:spLocks noGrp="1" noChangeArrowheads="1"/>
          </p:cNvSpPr>
          <p:nvPr>
            <p:ph type="title"/>
          </p:nvPr>
        </p:nvSpPr>
        <p:spPr/>
        <p:txBody>
          <a:bodyPr/>
          <a:lstStyle/>
          <a:p>
            <a:pPr eaLnBrk="1" hangingPunct="1">
              <a:defRPr/>
            </a:pPr>
            <a:r>
              <a:rPr lang="en-US" altLang="en-US"/>
              <a:t>What is a complex number?</a:t>
            </a:r>
          </a:p>
        </p:txBody>
      </p:sp>
      <p:sp>
        <p:nvSpPr>
          <p:cNvPr id="70659" name="Rectangle 3">
            <a:extLst>
              <a:ext uri="{FF2B5EF4-FFF2-40B4-BE49-F238E27FC236}">
                <a16:creationId xmlns:a16="http://schemas.microsoft.com/office/drawing/2014/main" xmlns="" id="{851EA6BA-A8FC-4459-B0E1-B27762F0A0C9}"/>
              </a:ext>
            </a:extLst>
          </p:cNvPr>
          <p:cNvSpPr>
            <a:spLocks noGrp="1" noChangeArrowheads="1"/>
          </p:cNvSpPr>
          <p:nvPr>
            <p:ph type="body" idx="1"/>
          </p:nvPr>
        </p:nvSpPr>
        <p:spPr/>
        <p:txBody>
          <a:bodyPr/>
          <a:lstStyle/>
          <a:p>
            <a:pPr eaLnBrk="1" hangingPunct="1">
              <a:defRPr/>
            </a:pPr>
            <a:r>
              <a:rPr lang="en-US" altLang="en-US"/>
              <a:t>It is a tool to solve an equation.</a:t>
            </a:r>
          </a:p>
          <a:p>
            <a:pPr eaLnBrk="1" hangingPunct="1">
              <a:defRPr/>
            </a:pPr>
            <a:r>
              <a:rPr lang="en-US" altLang="en-US"/>
              <a:t>It has been used to solve equations for the last 200 years or so.</a:t>
            </a:r>
          </a:p>
          <a:p>
            <a:pPr eaLnBrk="1" hangingPunct="1">
              <a:defRPr/>
            </a:pPr>
            <a:r>
              <a:rPr lang="en-US" altLang="en-US"/>
              <a:t>It is defined to be </a:t>
            </a:r>
            <a:r>
              <a:rPr lang="en-US" altLang="en-US" i="1">
                <a:solidFill>
                  <a:schemeClr val="tx2"/>
                </a:solidFill>
              </a:rPr>
              <a:t>i</a:t>
            </a:r>
            <a:r>
              <a:rPr lang="en-US" altLang="en-US" i="1"/>
              <a:t> </a:t>
            </a:r>
            <a:r>
              <a:rPr lang="en-US" altLang="en-US"/>
              <a:t>such that ;</a:t>
            </a:r>
          </a:p>
          <a:p>
            <a:pPr eaLnBrk="1" hangingPunct="1">
              <a:defRPr/>
            </a:pPr>
            <a:endParaRPr lang="en-US" altLang="en-US"/>
          </a:p>
          <a:p>
            <a:pPr eaLnBrk="1" hangingPunct="1">
              <a:defRPr/>
            </a:pPr>
            <a:r>
              <a:rPr lang="en-US" altLang="en-US"/>
              <a:t>Or in other words; </a:t>
            </a:r>
          </a:p>
        </p:txBody>
      </p:sp>
      <p:graphicFrame>
        <p:nvGraphicFramePr>
          <p:cNvPr id="36868" name="Object 4"/>
          <p:cNvGraphicFramePr>
            <a:graphicFrameLocks noChangeAspect="1"/>
          </p:cNvGraphicFramePr>
          <p:nvPr/>
        </p:nvGraphicFramePr>
        <p:xfrm>
          <a:off x="4206875" y="3962400"/>
          <a:ext cx="1919288" cy="711200"/>
        </p:xfrm>
        <a:graphic>
          <a:graphicData uri="http://schemas.openxmlformats.org/presentationml/2006/ole">
            <mc:AlternateContent xmlns:mc="http://schemas.openxmlformats.org/markup-compatibility/2006">
              <mc:Choice xmlns:v="urn:schemas-microsoft-com:vml" Requires="v">
                <p:oleObj spid="_x0000_s36907" name="Equation" r:id="rId3" imgW="457002" imgH="203112" progId="Equation.DSMT4">
                  <p:embed/>
                </p:oleObj>
              </mc:Choice>
              <mc:Fallback>
                <p:oleObj name="Equation" r:id="rId3" imgW="457002" imgH="203112"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875" y="3962400"/>
                        <a:ext cx="1919288"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9" name="Object 5"/>
          <p:cNvGraphicFramePr>
            <a:graphicFrameLocks noChangeAspect="1"/>
          </p:cNvGraphicFramePr>
          <p:nvPr/>
        </p:nvGraphicFramePr>
        <p:xfrm>
          <a:off x="4297363" y="5029200"/>
          <a:ext cx="2103437" cy="744538"/>
        </p:xfrm>
        <a:graphic>
          <a:graphicData uri="http://schemas.openxmlformats.org/presentationml/2006/ole">
            <mc:AlternateContent xmlns:mc="http://schemas.openxmlformats.org/markup-compatibility/2006">
              <mc:Choice xmlns:v="urn:schemas-microsoft-com:vml" Requires="v">
                <p:oleObj spid="_x0000_s36908" name="Equation" r:id="rId5" imgW="507780" imgH="215806" progId="Equation.DSMT4">
                  <p:embed/>
                </p:oleObj>
              </mc:Choice>
              <mc:Fallback>
                <p:oleObj name="Equation" r:id="rId5" imgW="507780" imgH="215806"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7363" y="5029200"/>
                        <a:ext cx="2103437"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870" name="Picture 6" descr="AG00428_"/>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65125" y="22860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xmlns="" id="{79F28058-7F0A-46AA-AAC8-2C35CD6C18DF}"/>
              </a:ext>
            </a:extLst>
          </p:cNvPr>
          <p:cNvSpPr>
            <a:spLocks noGrp="1" noChangeArrowheads="1"/>
          </p:cNvSpPr>
          <p:nvPr>
            <p:ph type="title"/>
          </p:nvPr>
        </p:nvSpPr>
        <p:spPr>
          <a:xfrm>
            <a:off x="822325" y="228600"/>
            <a:ext cx="9328150" cy="1219200"/>
          </a:xfrm>
        </p:spPr>
        <p:txBody>
          <a:bodyPr/>
          <a:lstStyle/>
          <a:p>
            <a:pPr eaLnBrk="1" hangingPunct="1">
              <a:defRPr/>
            </a:pPr>
            <a:r>
              <a:rPr lang="en-US" altLang="en-US"/>
              <a:t>Complex</a:t>
            </a:r>
          </a:p>
        </p:txBody>
      </p:sp>
      <p:sp>
        <p:nvSpPr>
          <p:cNvPr id="71683" name="Rectangle 3">
            <a:extLst>
              <a:ext uri="{FF2B5EF4-FFF2-40B4-BE49-F238E27FC236}">
                <a16:creationId xmlns:a16="http://schemas.microsoft.com/office/drawing/2014/main" xmlns="" id="{A3244663-4F8C-47E6-87FE-D42E85BB3C2F}"/>
              </a:ext>
            </a:extLst>
          </p:cNvPr>
          <p:cNvSpPr>
            <a:spLocks noGrp="1" noChangeArrowheads="1"/>
          </p:cNvSpPr>
          <p:nvPr>
            <p:ph type="body" sz="half" idx="1"/>
          </p:nvPr>
        </p:nvSpPr>
        <p:spPr>
          <a:xfrm>
            <a:off x="822325" y="1641475"/>
            <a:ext cx="4572000" cy="4454525"/>
          </a:xfrm>
        </p:spPr>
        <p:txBody>
          <a:bodyPr/>
          <a:lstStyle/>
          <a:p>
            <a:pPr eaLnBrk="1" hangingPunct="1">
              <a:defRPr/>
            </a:pPr>
            <a:r>
              <a:rPr lang="en-US" altLang="en-US" sz="2800" i="1"/>
              <a:t>i  </a:t>
            </a:r>
            <a:r>
              <a:rPr lang="en-US" altLang="en-US" sz="2800"/>
              <a:t>is an imaginary number</a:t>
            </a:r>
          </a:p>
        </p:txBody>
      </p:sp>
      <p:pic>
        <p:nvPicPr>
          <p:cNvPr id="37892" name="Picture 4" descr="BD07022_"/>
          <p:cNvPicPr>
            <a:picLocks noGrp="1" noChangeAspect="1" noChangeArrowheads="1"/>
          </p:cNvPicPr>
          <p:nvPr>
            <p:ph type="chart" sz="half" idx="2"/>
          </p:nvPr>
        </p:nvPicPr>
        <p:blipFill>
          <a:blip r:embed="rId2" cstate="print">
            <a:extLst>
              <a:ext uri="{28A0092B-C50C-407E-A947-70E740481C1C}">
                <a14:useLocalDpi xmlns:a14="http://schemas.microsoft.com/office/drawing/2010/main" val="0"/>
              </a:ext>
            </a:extLst>
          </a:blip>
          <a:srcRect/>
          <a:stretch>
            <a:fillRect/>
          </a:stretch>
        </p:blipFill>
        <p:spPr>
          <a:xfrm>
            <a:off x="6108700" y="1641475"/>
            <a:ext cx="3508375" cy="4454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xmlns="" id="{F0A6057F-8094-48F9-862E-FD3F93C451D9}"/>
              </a:ext>
            </a:extLst>
          </p:cNvPr>
          <p:cNvSpPr>
            <a:spLocks noGrp="1" noChangeArrowheads="1"/>
          </p:cNvSpPr>
          <p:nvPr>
            <p:ph type="title"/>
          </p:nvPr>
        </p:nvSpPr>
        <p:spPr>
          <a:xfrm>
            <a:off x="822325" y="228600"/>
            <a:ext cx="9328150" cy="1219200"/>
          </a:xfrm>
        </p:spPr>
        <p:txBody>
          <a:bodyPr/>
          <a:lstStyle/>
          <a:p>
            <a:pPr eaLnBrk="1" hangingPunct="1">
              <a:defRPr/>
            </a:pPr>
            <a:r>
              <a:rPr lang="en-US" altLang="en-US"/>
              <a:t>Complex</a:t>
            </a:r>
          </a:p>
        </p:txBody>
      </p:sp>
      <p:sp>
        <p:nvSpPr>
          <p:cNvPr id="72707" name="Rectangle 3">
            <a:extLst>
              <a:ext uri="{FF2B5EF4-FFF2-40B4-BE49-F238E27FC236}">
                <a16:creationId xmlns:a16="http://schemas.microsoft.com/office/drawing/2014/main" xmlns="" id="{40EC3632-63F9-4CB0-BCCD-3C97A7F627AF}"/>
              </a:ext>
            </a:extLst>
          </p:cNvPr>
          <p:cNvSpPr>
            <a:spLocks noGrp="1" noChangeArrowheads="1"/>
          </p:cNvSpPr>
          <p:nvPr>
            <p:ph type="body" sz="half" idx="1"/>
          </p:nvPr>
        </p:nvSpPr>
        <p:spPr>
          <a:xfrm>
            <a:off x="822325" y="1641475"/>
            <a:ext cx="4572000" cy="4454525"/>
          </a:xfrm>
        </p:spPr>
        <p:txBody>
          <a:bodyPr/>
          <a:lstStyle/>
          <a:p>
            <a:pPr eaLnBrk="1" hangingPunct="1">
              <a:defRPr/>
            </a:pPr>
            <a:r>
              <a:rPr lang="en-US" altLang="en-US" sz="2800" i="1"/>
              <a:t>i  </a:t>
            </a:r>
            <a:r>
              <a:rPr lang="en-US" altLang="en-US" sz="2800"/>
              <a:t>is an imaginary number</a:t>
            </a:r>
          </a:p>
          <a:p>
            <a:pPr eaLnBrk="1" hangingPunct="1">
              <a:defRPr/>
            </a:pPr>
            <a:r>
              <a:rPr lang="en-US" altLang="en-US" sz="2800"/>
              <a:t>Or a complex number</a:t>
            </a:r>
          </a:p>
        </p:txBody>
      </p:sp>
      <p:pic>
        <p:nvPicPr>
          <p:cNvPr id="38916" name="Picture 4" descr="BD07022_"/>
          <p:cNvPicPr>
            <a:picLocks noGrp="1" noChangeAspect="1" noChangeArrowheads="1"/>
          </p:cNvPicPr>
          <p:nvPr>
            <p:ph type="chart" sz="half" idx="2"/>
          </p:nvPr>
        </p:nvPicPr>
        <p:blipFill>
          <a:blip r:embed="rId2" cstate="print">
            <a:extLst>
              <a:ext uri="{28A0092B-C50C-407E-A947-70E740481C1C}">
                <a14:useLocalDpi xmlns:a14="http://schemas.microsoft.com/office/drawing/2010/main" val="0"/>
              </a:ext>
            </a:extLst>
          </a:blip>
          <a:srcRect/>
          <a:stretch>
            <a:fillRect/>
          </a:stretch>
        </p:blipFill>
        <p:spPr>
          <a:xfrm>
            <a:off x="6108700" y="1641475"/>
            <a:ext cx="3508375" cy="4454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xmlns="" id="{D05C738B-2347-4C0E-9E4C-2CFE11D07C69}"/>
              </a:ext>
            </a:extLst>
          </p:cNvPr>
          <p:cNvSpPr>
            <a:spLocks noGrp="1" noChangeArrowheads="1"/>
          </p:cNvSpPr>
          <p:nvPr>
            <p:ph type="title"/>
          </p:nvPr>
        </p:nvSpPr>
        <p:spPr>
          <a:xfrm>
            <a:off x="822325" y="228600"/>
            <a:ext cx="9328150" cy="1219200"/>
          </a:xfrm>
        </p:spPr>
        <p:txBody>
          <a:bodyPr/>
          <a:lstStyle/>
          <a:p>
            <a:pPr eaLnBrk="1" hangingPunct="1">
              <a:defRPr/>
            </a:pPr>
            <a:r>
              <a:rPr lang="en-US" altLang="en-US"/>
              <a:t>Complex</a:t>
            </a:r>
          </a:p>
        </p:txBody>
      </p:sp>
      <p:sp>
        <p:nvSpPr>
          <p:cNvPr id="73731" name="Rectangle 3">
            <a:extLst>
              <a:ext uri="{FF2B5EF4-FFF2-40B4-BE49-F238E27FC236}">
                <a16:creationId xmlns:a16="http://schemas.microsoft.com/office/drawing/2014/main" xmlns="" id="{C95B2CB6-3F79-4883-992E-D5756C8AFD90}"/>
              </a:ext>
            </a:extLst>
          </p:cNvPr>
          <p:cNvSpPr>
            <a:spLocks noGrp="1" noChangeArrowheads="1"/>
          </p:cNvSpPr>
          <p:nvPr>
            <p:ph type="body" sz="half" idx="1"/>
          </p:nvPr>
        </p:nvSpPr>
        <p:spPr>
          <a:xfrm>
            <a:off x="822325" y="1641475"/>
            <a:ext cx="4572000" cy="4454525"/>
          </a:xfrm>
        </p:spPr>
        <p:txBody>
          <a:bodyPr/>
          <a:lstStyle/>
          <a:p>
            <a:pPr eaLnBrk="1" hangingPunct="1">
              <a:defRPr/>
            </a:pPr>
            <a:r>
              <a:rPr lang="en-US" altLang="en-US" sz="2800" i="1"/>
              <a:t>i  </a:t>
            </a:r>
            <a:r>
              <a:rPr lang="en-US" altLang="en-US" sz="2800"/>
              <a:t>is an imaginary number</a:t>
            </a:r>
          </a:p>
          <a:p>
            <a:pPr eaLnBrk="1" hangingPunct="1">
              <a:defRPr/>
            </a:pPr>
            <a:r>
              <a:rPr lang="en-US" altLang="en-US" sz="2800"/>
              <a:t>Or a complex number</a:t>
            </a:r>
          </a:p>
          <a:p>
            <a:pPr eaLnBrk="1" hangingPunct="1">
              <a:defRPr/>
            </a:pPr>
            <a:r>
              <a:rPr lang="en-US" altLang="en-US" sz="2800"/>
              <a:t>Or an unreal number</a:t>
            </a:r>
          </a:p>
        </p:txBody>
      </p:sp>
      <p:pic>
        <p:nvPicPr>
          <p:cNvPr id="39940" name="Picture 4" descr="BD07022_"/>
          <p:cNvPicPr>
            <a:picLocks noGrp="1" noChangeAspect="1" noChangeArrowheads="1"/>
          </p:cNvPicPr>
          <p:nvPr>
            <p:ph type="chart" sz="half" idx="2"/>
          </p:nvPr>
        </p:nvPicPr>
        <p:blipFill>
          <a:blip r:embed="rId2" cstate="print">
            <a:extLst>
              <a:ext uri="{28A0092B-C50C-407E-A947-70E740481C1C}">
                <a14:useLocalDpi xmlns:a14="http://schemas.microsoft.com/office/drawing/2010/main" val="0"/>
              </a:ext>
            </a:extLst>
          </a:blip>
          <a:srcRect/>
          <a:stretch>
            <a:fillRect/>
          </a:stretch>
        </p:blipFill>
        <p:spPr>
          <a:xfrm>
            <a:off x="6108700" y="1641475"/>
            <a:ext cx="3508375" cy="4454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7FE9F271-34AF-476E-B7B3-78D566D2CD63}"/>
              </a:ext>
            </a:extLst>
          </p:cNvPr>
          <p:cNvSpPr>
            <a:spLocks noGrp="1" noChangeArrowheads="1"/>
          </p:cNvSpPr>
          <p:nvPr>
            <p:ph type="title"/>
          </p:nvPr>
        </p:nvSpPr>
        <p:spPr>
          <a:xfrm>
            <a:off x="822325" y="228600"/>
            <a:ext cx="9328150" cy="1219200"/>
          </a:xfrm>
        </p:spPr>
        <p:txBody>
          <a:bodyPr/>
          <a:lstStyle/>
          <a:p>
            <a:pPr eaLnBrk="1" hangingPunct="1">
              <a:defRPr/>
            </a:pPr>
            <a:r>
              <a:rPr lang="en-US" altLang="en-US"/>
              <a:t>Complex?</a:t>
            </a:r>
          </a:p>
        </p:txBody>
      </p:sp>
      <p:sp>
        <p:nvSpPr>
          <p:cNvPr id="74755" name="Rectangle 3">
            <a:extLst>
              <a:ext uri="{FF2B5EF4-FFF2-40B4-BE49-F238E27FC236}">
                <a16:creationId xmlns:a16="http://schemas.microsoft.com/office/drawing/2014/main" xmlns="" id="{D8BCDC18-0209-4A51-A185-1A2851EE24D8}"/>
              </a:ext>
            </a:extLst>
          </p:cNvPr>
          <p:cNvSpPr>
            <a:spLocks noGrp="1" noChangeArrowheads="1"/>
          </p:cNvSpPr>
          <p:nvPr>
            <p:ph type="body" sz="half" idx="1"/>
          </p:nvPr>
        </p:nvSpPr>
        <p:spPr>
          <a:xfrm>
            <a:off x="822325" y="1641475"/>
            <a:ext cx="4572000" cy="4454525"/>
          </a:xfrm>
        </p:spPr>
        <p:txBody>
          <a:bodyPr/>
          <a:lstStyle/>
          <a:p>
            <a:pPr eaLnBrk="1" hangingPunct="1">
              <a:defRPr/>
            </a:pPr>
            <a:r>
              <a:rPr lang="en-US" altLang="en-US" sz="2800" i="1"/>
              <a:t>i  </a:t>
            </a:r>
            <a:r>
              <a:rPr lang="en-US" altLang="en-US" sz="2800"/>
              <a:t>is an imaginary number</a:t>
            </a:r>
          </a:p>
          <a:p>
            <a:pPr eaLnBrk="1" hangingPunct="1">
              <a:defRPr/>
            </a:pPr>
            <a:r>
              <a:rPr lang="en-US" altLang="en-US" sz="2800"/>
              <a:t>Or a complex number</a:t>
            </a:r>
          </a:p>
          <a:p>
            <a:pPr eaLnBrk="1" hangingPunct="1">
              <a:defRPr/>
            </a:pPr>
            <a:r>
              <a:rPr lang="en-US" altLang="en-US" sz="2800"/>
              <a:t>Or an unreal number</a:t>
            </a:r>
          </a:p>
          <a:p>
            <a:pPr eaLnBrk="1" hangingPunct="1">
              <a:defRPr/>
            </a:pPr>
            <a:r>
              <a:rPr lang="en-US" altLang="en-US" sz="2800"/>
              <a:t>The terms are inter-changeable</a:t>
            </a:r>
            <a:endParaRPr lang="en-US" altLang="en-US" sz="2800" i="1"/>
          </a:p>
        </p:txBody>
      </p:sp>
      <p:pic>
        <p:nvPicPr>
          <p:cNvPr id="40964" name="Picture 4" descr="BD07022_"/>
          <p:cNvPicPr>
            <a:picLocks noGrp="1" noChangeAspect="1" noChangeArrowheads="1"/>
          </p:cNvPicPr>
          <p:nvPr>
            <p:ph type="chart" sz="half" idx="2"/>
          </p:nvPr>
        </p:nvPicPr>
        <p:blipFill>
          <a:blip r:embed="rId2" cstate="print">
            <a:extLst>
              <a:ext uri="{28A0092B-C50C-407E-A947-70E740481C1C}">
                <a14:useLocalDpi xmlns:a14="http://schemas.microsoft.com/office/drawing/2010/main" val="0"/>
              </a:ext>
            </a:extLst>
          </a:blip>
          <a:srcRect/>
          <a:stretch>
            <a:fillRect/>
          </a:stretch>
        </p:blipFill>
        <p:spPr>
          <a:xfrm>
            <a:off x="6108700" y="1143000"/>
            <a:ext cx="3508375" cy="495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0965" name="Text Box 5"/>
          <p:cNvSpPr txBox="1">
            <a:spLocks noChangeArrowheads="1"/>
          </p:cNvSpPr>
          <p:nvPr/>
        </p:nvSpPr>
        <p:spPr bwMode="auto">
          <a:xfrm>
            <a:off x="7223125" y="2667000"/>
            <a:ext cx="1738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a:t>complex</a:t>
            </a:r>
          </a:p>
        </p:txBody>
      </p:sp>
      <p:sp>
        <p:nvSpPr>
          <p:cNvPr id="40966" name="Text Box 6"/>
          <p:cNvSpPr txBox="1">
            <a:spLocks noChangeArrowheads="1"/>
          </p:cNvSpPr>
          <p:nvPr/>
        </p:nvSpPr>
        <p:spPr bwMode="auto">
          <a:xfrm>
            <a:off x="7223125" y="3276600"/>
            <a:ext cx="155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a:t>imaginary</a:t>
            </a:r>
          </a:p>
        </p:txBody>
      </p:sp>
      <p:sp>
        <p:nvSpPr>
          <p:cNvPr id="40967" name="Text Box 7"/>
          <p:cNvSpPr txBox="1">
            <a:spLocks noChangeArrowheads="1"/>
          </p:cNvSpPr>
          <p:nvPr/>
        </p:nvSpPr>
        <p:spPr bwMode="auto">
          <a:xfrm>
            <a:off x="7286625" y="2133600"/>
            <a:ext cx="176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a:t>unreal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xmlns="" id="{2215E65A-72A7-4ECE-A95F-E87D0A4F2331}"/>
              </a:ext>
            </a:extLst>
          </p:cNvPr>
          <p:cNvSpPr>
            <a:spLocks noGrp="1" noChangeArrowheads="1"/>
          </p:cNvSpPr>
          <p:nvPr>
            <p:ph type="title"/>
          </p:nvPr>
        </p:nvSpPr>
        <p:spPr/>
        <p:txBody>
          <a:bodyPr/>
          <a:lstStyle/>
          <a:p>
            <a:pPr eaLnBrk="1" hangingPunct="1">
              <a:defRPr/>
            </a:pPr>
            <a:r>
              <a:rPr lang="en-US" altLang="en-US"/>
              <a:t>Some observations</a:t>
            </a:r>
          </a:p>
        </p:txBody>
      </p:sp>
      <p:sp>
        <p:nvSpPr>
          <p:cNvPr id="202755" name="Rectangle 3">
            <a:extLst>
              <a:ext uri="{FF2B5EF4-FFF2-40B4-BE49-F238E27FC236}">
                <a16:creationId xmlns:a16="http://schemas.microsoft.com/office/drawing/2014/main" xmlns="" id="{C337E35B-ED61-405B-B39C-DEB327889FDC}"/>
              </a:ext>
            </a:extLst>
          </p:cNvPr>
          <p:cNvSpPr>
            <a:spLocks noGrp="1" noChangeArrowheads="1"/>
          </p:cNvSpPr>
          <p:nvPr>
            <p:ph type="body" idx="1"/>
          </p:nvPr>
        </p:nvSpPr>
        <p:spPr/>
        <p:txBody>
          <a:bodyPr/>
          <a:lstStyle/>
          <a:p>
            <a:pPr eaLnBrk="1" hangingPunct="1">
              <a:defRPr/>
            </a:pPr>
            <a:r>
              <a:rPr lang="en-US" altLang="en-US" dirty="0"/>
              <a:t>In the beginning there were </a:t>
            </a:r>
            <a:r>
              <a:rPr lang="en-US" altLang="en-US"/>
              <a:t>counting </a:t>
            </a:r>
            <a:r>
              <a:rPr lang="en-US" altLang="en-US" smtClean="0"/>
              <a:t>numbers</a:t>
            </a:r>
            <a:endParaRPr lang="en-US" altLang="en-US" dirty="0"/>
          </a:p>
        </p:txBody>
      </p:sp>
      <p:sp>
        <p:nvSpPr>
          <p:cNvPr id="43012" name="Oval 4"/>
          <p:cNvSpPr>
            <a:spLocks noChangeAspect="1" noChangeArrowheads="1"/>
          </p:cNvSpPr>
          <p:nvPr/>
        </p:nvSpPr>
        <p:spPr bwMode="auto">
          <a:xfrm>
            <a:off x="6675438" y="3429000"/>
            <a:ext cx="1885950" cy="1490663"/>
          </a:xfrm>
          <a:prstGeom prst="ellipse">
            <a:avLst/>
          </a:prstGeom>
          <a:solidFill>
            <a:schemeClr val="accent5">
              <a:lumMod val="20000"/>
              <a:lumOff val="80000"/>
              <a:alpha val="50195"/>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p>
        </p:txBody>
      </p:sp>
      <p:sp>
        <p:nvSpPr>
          <p:cNvPr id="43013" name="Text Box 5"/>
          <p:cNvSpPr txBox="1">
            <a:spLocks noChangeArrowheads="1"/>
          </p:cNvSpPr>
          <p:nvPr/>
        </p:nvSpPr>
        <p:spPr bwMode="auto">
          <a:xfrm>
            <a:off x="7040563" y="35052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a:t>1</a:t>
            </a:r>
          </a:p>
        </p:txBody>
      </p:sp>
      <p:sp>
        <p:nvSpPr>
          <p:cNvPr id="43014" name="Text Box 6"/>
          <p:cNvSpPr txBox="1">
            <a:spLocks noChangeArrowheads="1"/>
          </p:cNvSpPr>
          <p:nvPr/>
        </p:nvSpPr>
        <p:spPr bwMode="auto">
          <a:xfrm>
            <a:off x="7954963" y="43434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a:t>2</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AutoShape 2"/>
          <p:cNvSpPr>
            <a:spLocks noChangeArrowheads="1"/>
          </p:cNvSpPr>
          <p:nvPr/>
        </p:nvSpPr>
        <p:spPr bwMode="auto">
          <a:xfrm>
            <a:off x="5211763" y="3429000"/>
            <a:ext cx="4206875" cy="2057400"/>
          </a:xfrm>
          <a:prstGeom prst="roundRect">
            <a:avLst>
              <a:gd name="adj" fmla="val 16667"/>
            </a:avLst>
          </a:prstGeom>
          <a:solidFill>
            <a:schemeClr val="accent1">
              <a:lumMod val="60000"/>
              <a:lumOff val="40000"/>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p>
        </p:txBody>
      </p:sp>
      <p:sp>
        <p:nvSpPr>
          <p:cNvPr id="203779" name="Rectangle 3">
            <a:extLst>
              <a:ext uri="{FF2B5EF4-FFF2-40B4-BE49-F238E27FC236}">
                <a16:creationId xmlns:a16="http://schemas.microsoft.com/office/drawing/2014/main" xmlns="" id="{C4F86944-F4CE-4E2E-8B64-A5EC7CE52221}"/>
              </a:ext>
            </a:extLst>
          </p:cNvPr>
          <p:cNvSpPr>
            <a:spLocks noGrp="1" noChangeArrowheads="1"/>
          </p:cNvSpPr>
          <p:nvPr>
            <p:ph type="title"/>
          </p:nvPr>
        </p:nvSpPr>
        <p:spPr/>
        <p:txBody>
          <a:bodyPr/>
          <a:lstStyle/>
          <a:p>
            <a:pPr eaLnBrk="1" hangingPunct="1">
              <a:defRPr/>
            </a:pPr>
            <a:r>
              <a:rPr lang="en-US" altLang="en-US"/>
              <a:t>Some observations</a:t>
            </a:r>
          </a:p>
        </p:txBody>
      </p:sp>
      <p:sp>
        <p:nvSpPr>
          <p:cNvPr id="203780" name="Rectangle 4">
            <a:extLst>
              <a:ext uri="{FF2B5EF4-FFF2-40B4-BE49-F238E27FC236}">
                <a16:creationId xmlns:a16="http://schemas.microsoft.com/office/drawing/2014/main" xmlns="" id="{6D2035DC-639D-48D8-8AF7-6E1B3410D0B3}"/>
              </a:ext>
            </a:extLst>
          </p:cNvPr>
          <p:cNvSpPr>
            <a:spLocks noGrp="1" noChangeArrowheads="1"/>
          </p:cNvSpPr>
          <p:nvPr>
            <p:ph type="body" idx="1"/>
          </p:nvPr>
        </p:nvSpPr>
        <p:spPr/>
        <p:txBody>
          <a:bodyPr/>
          <a:lstStyle/>
          <a:p>
            <a:pPr eaLnBrk="1" hangingPunct="1">
              <a:defRPr/>
            </a:pPr>
            <a:r>
              <a:rPr lang="en-US" altLang="en-US"/>
              <a:t>In the beginning there were counting numbers</a:t>
            </a:r>
          </a:p>
          <a:p>
            <a:pPr eaLnBrk="1" hangingPunct="1">
              <a:defRPr/>
            </a:pPr>
            <a:r>
              <a:rPr lang="en-US" altLang="en-US"/>
              <a:t>And then we needed integers</a:t>
            </a:r>
          </a:p>
        </p:txBody>
      </p:sp>
      <p:sp>
        <p:nvSpPr>
          <p:cNvPr id="44037" name="Oval 5"/>
          <p:cNvSpPr>
            <a:spLocks noChangeAspect="1" noChangeArrowheads="1"/>
          </p:cNvSpPr>
          <p:nvPr/>
        </p:nvSpPr>
        <p:spPr bwMode="auto">
          <a:xfrm>
            <a:off x="6675438" y="3505200"/>
            <a:ext cx="1885950" cy="1490663"/>
          </a:xfrm>
          <a:prstGeom prst="ellipse">
            <a:avLst/>
          </a:prstGeom>
          <a:solidFill>
            <a:schemeClr val="tx1">
              <a:lumMod val="65000"/>
              <a:alpha val="50195"/>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p>
        </p:txBody>
      </p:sp>
      <p:sp>
        <p:nvSpPr>
          <p:cNvPr id="44038" name="Text Box 6"/>
          <p:cNvSpPr txBox="1">
            <a:spLocks noChangeArrowheads="1"/>
          </p:cNvSpPr>
          <p:nvPr/>
        </p:nvSpPr>
        <p:spPr bwMode="auto">
          <a:xfrm>
            <a:off x="7040563" y="35052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44039" name="Text Box 7"/>
          <p:cNvSpPr txBox="1">
            <a:spLocks noChangeArrowheads="1"/>
          </p:cNvSpPr>
          <p:nvPr/>
        </p:nvSpPr>
        <p:spPr bwMode="auto">
          <a:xfrm>
            <a:off x="7954963" y="43434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2</a:t>
            </a:r>
          </a:p>
        </p:txBody>
      </p:sp>
      <p:sp>
        <p:nvSpPr>
          <p:cNvPr id="44040" name="Text Box 8"/>
          <p:cNvSpPr txBox="1">
            <a:spLocks noChangeArrowheads="1"/>
          </p:cNvSpPr>
          <p:nvPr/>
        </p:nvSpPr>
        <p:spPr bwMode="auto">
          <a:xfrm>
            <a:off x="5761038" y="44196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44041" name="Text Box 9"/>
          <p:cNvSpPr txBox="1">
            <a:spLocks noChangeArrowheads="1"/>
          </p:cNvSpPr>
          <p:nvPr/>
        </p:nvSpPr>
        <p:spPr bwMode="auto">
          <a:xfrm>
            <a:off x="7864475" y="4800600"/>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-3</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AutoShape 2"/>
          <p:cNvSpPr>
            <a:spLocks noChangeArrowheads="1"/>
          </p:cNvSpPr>
          <p:nvPr/>
        </p:nvSpPr>
        <p:spPr bwMode="auto">
          <a:xfrm>
            <a:off x="5211763" y="3429000"/>
            <a:ext cx="4206875" cy="2057400"/>
          </a:xfrm>
          <a:prstGeom prst="roundRect">
            <a:avLst>
              <a:gd name="adj" fmla="val 16667"/>
            </a:avLst>
          </a:prstGeom>
          <a:solidFill>
            <a:schemeClr val="accent1">
              <a:lumMod val="60000"/>
              <a:lumOff val="40000"/>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p>
        </p:txBody>
      </p:sp>
      <p:sp>
        <p:nvSpPr>
          <p:cNvPr id="204803" name="Rectangle 3">
            <a:extLst>
              <a:ext uri="{FF2B5EF4-FFF2-40B4-BE49-F238E27FC236}">
                <a16:creationId xmlns:a16="http://schemas.microsoft.com/office/drawing/2014/main" xmlns="" id="{F6A950E2-9FFC-4ED6-8D6E-3B2F04EABA8E}"/>
              </a:ext>
            </a:extLst>
          </p:cNvPr>
          <p:cNvSpPr>
            <a:spLocks noGrp="1" noChangeArrowheads="1"/>
          </p:cNvSpPr>
          <p:nvPr>
            <p:ph type="title"/>
          </p:nvPr>
        </p:nvSpPr>
        <p:spPr/>
        <p:txBody>
          <a:bodyPr/>
          <a:lstStyle/>
          <a:p>
            <a:pPr eaLnBrk="1" hangingPunct="1">
              <a:defRPr/>
            </a:pPr>
            <a:r>
              <a:rPr lang="en-US" altLang="en-US"/>
              <a:t>Some observations</a:t>
            </a:r>
          </a:p>
        </p:txBody>
      </p:sp>
      <p:sp>
        <p:nvSpPr>
          <p:cNvPr id="204804" name="Rectangle 4">
            <a:extLst>
              <a:ext uri="{FF2B5EF4-FFF2-40B4-BE49-F238E27FC236}">
                <a16:creationId xmlns:a16="http://schemas.microsoft.com/office/drawing/2014/main" xmlns="" id="{47690694-FD90-49F5-BD74-31FAA67B8778}"/>
              </a:ext>
            </a:extLst>
          </p:cNvPr>
          <p:cNvSpPr>
            <a:spLocks noGrp="1" noChangeArrowheads="1"/>
          </p:cNvSpPr>
          <p:nvPr>
            <p:ph type="body" idx="1"/>
          </p:nvPr>
        </p:nvSpPr>
        <p:spPr/>
        <p:txBody>
          <a:bodyPr/>
          <a:lstStyle/>
          <a:p>
            <a:pPr eaLnBrk="1" hangingPunct="1">
              <a:defRPr/>
            </a:pPr>
            <a:r>
              <a:rPr lang="en-US" altLang="en-US" dirty="0"/>
              <a:t>In the beginning there were counting numbers</a:t>
            </a:r>
          </a:p>
          <a:p>
            <a:pPr eaLnBrk="1" hangingPunct="1">
              <a:defRPr/>
            </a:pPr>
            <a:r>
              <a:rPr lang="en-US" altLang="en-US" dirty="0"/>
              <a:t>And then we needed integers</a:t>
            </a:r>
          </a:p>
          <a:p>
            <a:pPr eaLnBrk="1" hangingPunct="1">
              <a:defRPr/>
            </a:pPr>
            <a:r>
              <a:rPr lang="en-US" altLang="en-US" dirty="0"/>
              <a:t>And </a:t>
            </a:r>
            <a:r>
              <a:rPr lang="en-US" altLang="en-US" dirty="0" err="1"/>
              <a:t>rationals</a:t>
            </a:r>
            <a:endParaRPr lang="en-US" altLang="en-US" dirty="0"/>
          </a:p>
        </p:txBody>
      </p:sp>
      <p:sp>
        <p:nvSpPr>
          <p:cNvPr id="45061" name="Oval 5"/>
          <p:cNvSpPr>
            <a:spLocks noChangeAspect="1" noChangeArrowheads="1"/>
          </p:cNvSpPr>
          <p:nvPr/>
        </p:nvSpPr>
        <p:spPr bwMode="auto">
          <a:xfrm>
            <a:off x="6675438" y="3505200"/>
            <a:ext cx="1885950" cy="1490663"/>
          </a:xfrm>
          <a:prstGeom prst="ellipse">
            <a:avLst/>
          </a:prstGeom>
          <a:solidFill>
            <a:schemeClr val="tx1">
              <a:lumMod val="65000"/>
              <a:alpha val="50195"/>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p>
        </p:txBody>
      </p:sp>
      <p:sp>
        <p:nvSpPr>
          <p:cNvPr id="45062" name="Text Box 6"/>
          <p:cNvSpPr txBox="1">
            <a:spLocks noChangeArrowheads="1"/>
          </p:cNvSpPr>
          <p:nvPr/>
        </p:nvSpPr>
        <p:spPr bwMode="auto">
          <a:xfrm>
            <a:off x="7040563" y="35052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45063" name="Text Box 7"/>
          <p:cNvSpPr txBox="1">
            <a:spLocks noChangeArrowheads="1"/>
          </p:cNvSpPr>
          <p:nvPr/>
        </p:nvSpPr>
        <p:spPr bwMode="auto">
          <a:xfrm>
            <a:off x="7954963" y="43434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2</a:t>
            </a:r>
          </a:p>
        </p:txBody>
      </p:sp>
      <p:sp>
        <p:nvSpPr>
          <p:cNvPr id="45064" name="Text Box 8"/>
          <p:cNvSpPr txBox="1">
            <a:spLocks noChangeArrowheads="1"/>
          </p:cNvSpPr>
          <p:nvPr/>
        </p:nvSpPr>
        <p:spPr bwMode="auto">
          <a:xfrm>
            <a:off x="5761038" y="44196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45065" name="Text Box 9"/>
          <p:cNvSpPr txBox="1">
            <a:spLocks noChangeArrowheads="1"/>
          </p:cNvSpPr>
          <p:nvPr/>
        </p:nvSpPr>
        <p:spPr bwMode="auto">
          <a:xfrm>
            <a:off x="7864475" y="4800600"/>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-3</a:t>
            </a:r>
          </a:p>
        </p:txBody>
      </p:sp>
      <p:sp>
        <p:nvSpPr>
          <p:cNvPr id="45067" name="Text Box 11"/>
          <p:cNvSpPr txBox="1">
            <a:spLocks noChangeArrowheads="1"/>
          </p:cNvSpPr>
          <p:nvPr/>
        </p:nvSpPr>
        <p:spPr bwMode="auto">
          <a:xfrm>
            <a:off x="9418638" y="4164874"/>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0.41</a:t>
            </a:r>
          </a:p>
        </p:txBody>
      </p:sp>
      <p:sp>
        <p:nvSpPr>
          <p:cNvPr id="14" name="AutoShape 10">
            <a:extLst>
              <a:ext uri="{FF2B5EF4-FFF2-40B4-BE49-F238E27FC236}">
                <a16:creationId xmlns:a16="http://schemas.microsoft.com/office/drawing/2014/main" xmlns="" id="{527BED48-D7D6-49EE-B92D-AA3837BAB276}"/>
              </a:ext>
            </a:extLst>
          </p:cNvPr>
          <p:cNvSpPr>
            <a:spLocks noChangeArrowheads="1"/>
          </p:cNvSpPr>
          <p:nvPr/>
        </p:nvSpPr>
        <p:spPr bwMode="auto">
          <a:xfrm>
            <a:off x="4262264" y="3212976"/>
            <a:ext cx="6120679" cy="2664296"/>
          </a:xfrm>
          <a:prstGeom prst="hexagon">
            <a:avLst>
              <a:gd name="adj" fmla="val 33947"/>
              <a:gd name="vf" fmla="val 115470"/>
            </a:avLst>
          </a:prstGeom>
          <a:solidFill>
            <a:schemeClr val="bg2">
              <a:lumMod val="40000"/>
              <a:lumOff val="60000"/>
              <a:alpha val="50195"/>
            </a:schemeClr>
          </a:solidFill>
          <a:ln w="12700" cap="sq">
            <a:solidFill>
              <a:schemeClr val="tx1"/>
            </a:solidFill>
            <a:miter lim="800000"/>
            <a:headEnd type="none" w="sm" len="sm"/>
            <a:tailEnd type="none" w="sm" len="sm"/>
          </a:ln>
          <a:effectLst/>
        </p:spPr>
        <p:txBody>
          <a:bodyPr wrap="none" anchor="ctr"/>
          <a:lstStyle/>
          <a:p>
            <a:pPr eaLnBrk="1" hangingPunct="1">
              <a:defRPr/>
            </a:pPr>
            <a:endParaRPr lang="en-US"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862573AE-7857-42D3-ACCC-CD53D2D329DA}"/>
              </a:ext>
            </a:extLst>
          </p:cNvPr>
          <p:cNvSpPr>
            <a:spLocks noChangeArrowheads="1"/>
          </p:cNvSpPr>
          <p:nvPr/>
        </p:nvSpPr>
        <p:spPr bwMode="auto">
          <a:xfrm>
            <a:off x="5199063" y="5902446"/>
            <a:ext cx="4310062" cy="516856"/>
          </a:xfrm>
          <a:prstGeom prst="rect">
            <a:avLst/>
          </a:prstGeom>
          <a:solidFill>
            <a:schemeClr val="accent3">
              <a:lumMod val="75000"/>
            </a:schemeClr>
          </a:solidFill>
          <a:ln w="12700" cap="sq">
            <a:solidFill>
              <a:schemeClr val="tx1"/>
            </a:solidFill>
            <a:miter lim="800000"/>
            <a:headEnd type="none" w="sm" len="sm"/>
            <a:tailEnd type="none" w="sm" len="sm"/>
          </a:ln>
          <a:effectLst/>
        </p:spPr>
        <p:txBody>
          <a:bodyPr wrap="none" anchor="ctr"/>
          <a:lstStyle/>
          <a:p>
            <a:pPr algn="ctr" eaLnBrk="1" hangingPunct="1">
              <a:defRPr/>
            </a:pPr>
            <a:endParaRPr lang="en-AU" altLang="en-US">
              <a:solidFill>
                <a:srgbClr val="00FF00"/>
              </a:solidFill>
            </a:endParaRPr>
          </a:p>
        </p:txBody>
      </p:sp>
      <p:sp>
        <p:nvSpPr>
          <p:cNvPr id="205828" name="Rectangle 4">
            <a:extLst>
              <a:ext uri="{FF2B5EF4-FFF2-40B4-BE49-F238E27FC236}">
                <a16:creationId xmlns:a16="http://schemas.microsoft.com/office/drawing/2014/main" xmlns="" id="{8C12BA23-E7F3-4A8F-806B-68483DB36974}"/>
              </a:ext>
            </a:extLst>
          </p:cNvPr>
          <p:cNvSpPr>
            <a:spLocks noGrp="1" noChangeArrowheads="1"/>
          </p:cNvSpPr>
          <p:nvPr>
            <p:ph type="title"/>
          </p:nvPr>
        </p:nvSpPr>
        <p:spPr/>
        <p:txBody>
          <a:bodyPr/>
          <a:lstStyle/>
          <a:p>
            <a:pPr eaLnBrk="1" hangingPunct="1">
              <a:defRPr/>
            </a:pPr>
            <a:r>
              <a:rPr lang="en-US" altLang="en-US"/>
              <a:t>Some observations</a:t>
            </a:r>
          </a:p>
        </p:txBody>
      </p:sp>
      <p:sp>
        <p:nvSpPr>
          <p:cNvPr id="205829" name="Rectangle 5">
            <a:extLst>
              <a:ext uri="{FF2B5EF4-FFF2-40B4-BE49-F238E27FC236}">
                <a16:creationId xmlns:a16="http://schemas.microsoft.com/office/drawing/2014/main" xmlns="" id="{05F9B9FF-83FB-4781-9512-7AEECB1F8AED}"/>
              </a:ext>
            </a:extLst>
          </p:cNvPr>
          <p:cNvSpPr>
            <a:spLocks noGrp="1" noChangeArrowheads="1"/>
          </p:cNvSpPr>
          <p:nvPr>
            <p:ph type="body" idx="1"/>
          </p:nvPr>
        </p:nvSpPr>
        <p:spPr>
          <a:xfrm>
            <a:off x="806450" y="1368425"/>
            <a:ext cx="9328150" cy="4454525"/>
          </a:xfrm>
        </p:spPr>
        <p:txBody>
          <a:bodyPr/>
          <a:lstStyle/>
          <a:p>
            <a:pPr eaLnBrk="1" hangingPunct="1">
              <a:defRPr/>
            </a:pPr>
            <a:r>
              <a:rPr lang="en-US" altLang="en-US" dirty="0"/>
              <a:t>In the beginning there were counting numbers</a:t>
            </a:r>
          </a:p>
          <a:p>
            <a:pPr eaLnBrk="1" hangingPunct="1">
              <a:defRPr/>
            </a:pPr>
            <a:r>
              <a:rPr lang="en-US" altLang="en-US" dirty="0"/>
              <a:t>And then we needed integers</a:t>
            </a:r>
          </a:p>
          <a:p>
            <a:pPr eaLnBrk="1" hangingPunct="1">
              <a:defRPr/>
            </a:pPr>
            <a:r>
              <a:rPr lang="en-US" altLang="en-US" dirty="0"/>
              <a:t>And </a:t>
            </a:r>
            <a:r>
              <a:rPr lang="en-US" altLang="en-US" dirty="0" err="1"/>
              <a:t>rationals</a:t>
            </a:r>
            <a:endParaRPr lang="en-US" altLang="en-US" dirty="0"/>
          </a:p>
          <a:p>
            <a:pPr eaLnBrk="1" hangingPunct="1">
              <a:defRPr/>
            </a:pPr>
            <a:r>
              <a:rPr lang="en-US" altLang="en-US" dirty="0"/>
              <a:t>And irrationals</a:t>
            </a:r>
          </a:p>
        </p:txBody>
      </p:sp>
      <p:graphicFrame>
        <p:nvGraphicFramePr>
          <p:cNvPr id="46093" name="Object 13"/>
          <p:cNvGraphicFramePr>
            <a:graphicFrameLocks noChangeAspect="1"/>
          </p:cNvGraphicFramePr>
          <p:nvPr>
            <p:extLst>
              <p:ext uri="{D42A27DB-BD31-4B8C-83A1-F6EECF244321}">
                <p14:modId xmlns:p14="http://schemas.microsoft.com/office/powerpoint/2010/main" val="809124516"/>
              </p:ext>
            </p:extLst>
          </p:nvPr>
        </p:nvGraphicFramePr>
        <p:xfrm>
          <a:off x="5923757" y="5902446"/>
          <a:ext cx="601662" cy="449262"/>
        </p:xfrm>
        <a:graphic>
          <a:graphicData uri="http://schemas.openxmlformats.org/presentationml/2006/ole">
            <mc:AlternateContent xmlns:mc="http://schemas.openxmlformats.org/markup-compatibility/2006">
              <mc:Choice xmlns:v="urn:schemas-microsoft-com:vml" Requires="v">
                <p:oleObj spid="_x0000_s46112" name="Equation" r:id="rId3" imgW="241091" imgH="215713" progId="Equation.DSMT4">
                  <p:embed/>
                </p:oleObj>
              </mc:Choice>
              <mc:Fallback>
                <p:oleObj name="Equation" r:id="rId3" imgW="241091" imgH="215713" progId="Equation.DSMT4">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757" y="5902446"/>
                        <a:ext cx="601662"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AutoShape 2"/>
          <p:cNvSpPr>
            <a:spLocks noChangeArrowheads="1"/>
          </p:cNvSpPr>
          <p:nvPr/>
        </p:nvSpPr>
        <p:spPr bwMode="auto">
          <a:xfrm>
            <a:off x="5211763" y="3429000"/>
            <a:ext cx="4206875" cy="2057400"/>
          </a:xfrm>
          <a:prstGeom prst="roundRect">
            <a:avLst>
              <a:gd name="adj" fmla="val 16667"/>
            </a:avLst>
          </a:prstGeom>
          <a:solidFill>
            <a:schemeClr val="accent1">
              <a:lumMod val="60000"/>
              <a:lumOff val="40000"/>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solidFill>
                <a:schemeClr val="accent3">
                  <a:lumMod val="25000"/>
                </a:schemeClr>
              </a:solidFill>
            </a:endParaRPr>
          </a:p>
        </p:txBody>
      </p:sp>
      <p:sp>
        <p:nvSpPr>
          <p:cNvPr id="17" name="Oval 5"/>
          <p:cNvSpPr>
            <a:spLocks noChangeAspect="1" noChangeArrowheads="1"/>
          </p:cNvSpPr>
          <p:nvPr/>
        </p:nvSpPr>
        <p:spPr bwMode="auto">
          <a:xfrm>
            <a:off x="6675438" y="3505200"/>
            <a:ext cx="1885950" cy="1490663"/>
          </a:xfrm>
          <a:prstGeom prst="ellipse">
            <a:avLst/>
          </a:prstGeom>
          <a:solidFill>
            <a:schemeClr val="tx1">
              <a:lumMod val="65000"/>
              <a:alpha val="50195"/>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solidFill>
                <a:schemeClr val="accent3">
                  <a:lumMod val="25000"/>
                </a:schemeClr>
              </a:solidFill>
            </a:endParaRPr>
          </a:p>
        </p:txBody>
      </p:sp>
      <p:sp>
        <p:nvSpPr>
          <p:cNvPr id="18" name="Text Box 6"/>
          <p:cNvSpPr txBox="1">
            <a:spLocks noChangeArrowheads="1"/>
          </p:cNvSpPr>
          <p:nvPr/>
        </p:nvSpPr>
        <p:spPr bwMode="auto">
          <a:xfrm>
            <a:off x="7040563" y="35052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19" name="Text Box 7"/>
          <p:cNvSpPr txBox="1">
            <a:spLocks noChangeArrowheads="1"/>
          </p:cNvSpPr>
          <p:nvPr/>
        </p:nvSpPr>
        <p:spPr bwMode="auto">
          <a:xfrm>
            <a:off x="7954963" y="43434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2</a:t>
            </a:r>
          </a:p>
        </p:txBody>
      </p:sp>
      <p:sp>
        <p:nvSpPr>
          <p:cNvPr id="20" name="Text Box 8"/>
          <p:cNvSpPr txBox="1">
            <a:spLocks noChangeArrowheads="1"/>
          </p:cNvSpPr>
          <p:nvPr/>
        </p:nvSpPr>
        <p:spPr bwMode="auto">
          <a:xfrm>
            <a:off x="5761038" y="44196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21" name="Text Box 9"/>
          <p:cNvSpPr txBox="1">
            <a:spLocks noChangeArrowheads="1"/>
          </p:cNvSpPr>
          <p:nvPr/>
        </p:nvSpPr>
        <p:spPr bwMode="auto">
          <a:xfrm>
            <a:off x="7864475" y="4800600"/>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-3</a:t>
            </a:r>
          </a:p>
        </p:txBody>
      </p:sp>
      <p:sp>
        <p:nvSpPr>
          <p:cNvPr id="22" name="Text Box 11"/>
          <p:cNvSpPr txBox="1">
            <a:spLocks noChangeArrowheads="1"/>
          </p:cNvSpPr>
          <p:nvPr/>
        </p:nvSpPr>
        <p:spPr bwMode="auto">
          <a:xfrm>
            <a:off x="9418638" y="4164874"/>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0.41</a:t>
            </a:r>
          </a:p>
        </p:txBody>
      </p:sp>
      <p:sp>
        <p:nvSpPr>
          <p:cNvPr id="23" name="AutoShape 10">
            <a:extLst>
              <a:ext uri="{FF2B5EF4-FFF2-40B4-BE49-F238E27FC236}">
                <a16:creationId xmlns:a16="http://schemas.microsoft.com/office/drawing/2014/main" xmlns="" id="{527BED48-D7D6-49EE-B92D-AA3837BAB276}"/>
              </a:ext>
            </a:extLst>
          </p:cNvPr>
          <p:cNvSpPr>
            <a:spLocks noChangeArrowheads="1"/>
          </p:cNvSpPr>
          <p:nvPr/>
        </p:nvSpPr>
        <p:spPr bwMode="auto">
          <a:xfrm>
            <a:off x="4262264" y="3212976"/>
            <a:ext cx="6120679" cy="2664296"/>
          </a:xfrm>
          <a:prstGeom prst="hexagon">
            <a:avLst>
              <a:gd name="adj" fmla="val 33947"/>
              <a:gd name="vf" fmla="val 115470"/>
            </a:avLst>
          </a:prstGeom>
          <a:solidFill>
            <a:schemeClr val="bg2">
              <a:lumMod val="40000"/>
              <a:lumOff val="60000"/>
              <a:alpha val="50195"/>
            </a:schemeClr>
          </a:solidFill>
          <a:ln w="12700" cap="sq">
            <a:solidFill>
              <a:schemeClr val="tx1"/>
            </a:solidFill>
            <a:miter lim="800000"/>
            <a:headEnd type="none" w="sm" len="sm"/>
            <a:tailEnd type="none" w="sm" len="sm"/>
          </a:ln>
          <a:effectLst/>
        </p:spPr>
        <p:txBody>
          <a:bodyPr wrap="none" anchor="ctr"/>
          <a:lstStyle/>
          <a:p>
            <a:pPr eaLnBrk="1" hangingPunct="1">
              <a:defRPr/>
            </a:pPr>
            <a:endParaRPr lang="en-US" altLang="en-US">
              <a:solidFill>
                <a:schemeClr val="accent3">
                  <a:lumMod val="25000"/>
                </a:schemeClr>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0" name="Title 1"/>
          <p:cNvSpPr txBox="1">
            <a:spLocks/>
          </p:cNvSpPr>
          <p:nvPr/>
        </p:nvSpPr>
        <p:spPr bwMode="auto">
          <a:xfrm>
            <a:off x="0" y="12700"/>
            <a:ext cx="109728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lgn="ctr"/>
            <a:endParaRPr lang="en-US" altLang="en-US" sz="6000" b="1">
              <a:cs typeface="Times New Roman" pitchFamily="18" charset="0"/>
            </a:endParaRPr>
          </a:p>
        </p:txBody>
      </p:sp>
      <p:sp>
        <p:nvSpPr>
          <p:cNvPr id="17411" name="object 3"/>
          <p:cNvSpPr txBox="1">
            <a:spLocks noChangeArrowheads="1"/>
          </p:cNvSpPr>
          <p:nvPr/>
        </p:nvSpPr>
        <p:spPr bwMode="auto">
          <a:xfrm>
            <a:off x="523875" y="1101725"/>
            <a:ext cx="496252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355600">
              <a:tabLst>
                <a:tab pos="879475" algn="l"/>
                <a:tab pos="1828800" algn="l"/>
                <a:tab pos="2892425" algn="l"/>
                <a:tab pos="3340100" algn="l"/>
                <a:tab pos="3922713" algn="l"/>
                <a:tab pos="4481513" algn="l"/>
                <a:tab pos="5065713" algn="l"/>
                <a:tab pos="5470525" algn="l"/>
                <a:tab pos="6842125" algn="l"/>
                <a:tab pos="7483475" algn="l"/>
              </a:tabLst>
              <a:defRPr sz="3200">
                <a:solidFill>
                  <a:schemeClr val="tx1"/>
                </a:solidFill>
                <a:latin typeface="Times New Roman" pitchFamily="18" charset="0"/>
              </a:defRPr>
            </a:lvl1pPr>
            <a:lvl2pPr>
              <a:tabLst>
                <a:tab pos="879475" algn="l"/>
                <a:tab pos="1828800" algn="l"/>
                <a:tab pos="2892425" algn="l"/>
                <a:tab pos="3340100" algn="l"/>
                <a:tab pos="3922713" algn="l"/>
                <a:tab pos="4481513" algn="l"/>
                <a:tab pos="5065713" algn="l"/>
                <a:tab pos="5470525" algn="l"/>
                <a:tab pos="6842125" algn="l"/>
                <a:tab pos="7483475" algn="l"/>
              </a:tabLst>
              <a:defRPr sz="2800">
                <a:solidFill>
                  <a:schemeClr val="tx1"/>
                </a:solidFill>
                <a:latin typeface="Times New Roman" pitchFamily="18" charset="0"/>
              </a:defRPr>
            </a:lvl2pPr>
            <a:lvl3pPr>
              <a:tabLst>
                <a:tab pos="879475" algn="l"/>
                <a:tab pos="1828800" algn="l"/>
                <a:tab pos="2892425" algn="l"/>
                <a:tab pos="3340100" algn="l"/>
                <a:tab pos="3922713" algn="l"/>
                <a:tab pos="4481513" algn="l"/>
                <a:tab pos="5065713" algn="l"/>
                <a:tab pos="5470525" algn="l"/>
                <a:tab pos="6842125" algn="l"/>
                <a:tab pos="7483475" algn="l"/>
              </a:tabLst>
              <a:defRPr sz="2400">
                <a:solidFill>
                  <a:schemeClr val="tx1"/>
                </a:solidFill>
                <a:latin typeface="Times New Roman" pitchFamily="18" charset="0"/>
              </a:defRPr>
            </a:lvl3pPr>
            <a:lvl4pP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4pPr>
            <a:lvl5pP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9pPr>
          </a:lstStyle>
          <a:p>
            <a:pPr indent="-342900" algn="just">
              <a:buFont typeface="Wingdings" pitchFamily="2" charset="2"/>
              <a:buChar char="v"/>
            </a:pPr>
            <a:r>
              <a:rPr lang="en-US" altLang="en-US" sz="2200"/>
              <a:t>Fourier transforms are a fundamental part of signal processing in electrical engineering and in order to properly understand, and employ Fourier transforms, one must have a background in complex analysis. </a:t>
            </a:r>
          </a:p>
          <a:p>
            <a:pPr indent="-342900" algn="just">
              <a:buFont typeface="Wingdings" pitchFamily="2" charset="2"/>
              <a:buChar char="v"/>
            </a:pPr>
            <a:endParaRPr lang="en-US" altLang="en-US" sz="2200"/>
          </a:p>
          <a:p>
            <a:pPr indent="-342900" algn="just">
              <a:buFont typeface="Wingdings" pitchFamily="2" charset="2"/>
              <a:buChar char="v"/>
            </a:pPr>
            <a:r>
              <a:rPr lang="en-US" altLang="en-US" sz="2200"/>
              <a:t>In addition, some of the computation in circuit analysis involves complex numbers and phase shifts can be dealt with in the complex plane.</a:t>
            </a:r>
          </a:p>
          <a:p>
            <a:pPr indent="-342900" algn="just">
              <a:buFont typeface="Wingdings" pitchFamily="2" charset="2"/>
              <a:buChar char="v"/>
            </a:pPr>
            <a:endParaRPr lang="en-US" altLang="en-US" sz="2200"/>
          </a:p>
          <a:p>
            <a:pPr indent="-342900" algn="just">
              <a:buFont typeface="Wingdings" pitchFamily="2" charset="2"/>
              <a:buChar char="v"/>
            </a:pPr>
            <a:endParaRPr lang="en-US" altLang="en-US" sz="600">
              <a:cs typeface="Times New Roman" pitchFamily="18" charset="0"/>
            </a:endParaRPr>
          </a:p>
          <a:p>
            <a:pPr indent="-342900" algn="just">
              <a:buFont typeface="Wingdings" pitchFamily="2" charset="2"/>
              <a:buChar char="v"/>
            </a:pPr>
            <a:r>
              <a:rPr lang="en-US" altLang="en-US" sz="2200">
                <a:cs typeface="Times New Roman" pitchFamily="18" charset="0"/>
              </a:rPr>
              <a:t>In the subsequent slides a list of advanced courses is given where CVT is a pre-requisite of all of them. </a:t>
            </a:r>
          </a:p>
        </p:txBody>
      </p:sp>
      <p:sp>
        <p:nvSpPr>
          <p:cNvPr id="5" name="object 2">
            <a:extLst>
              <a:ext uri="{FF2B5EF4-FFF2-40B4-BE49-F238E27FC236}">
                <a16:creationId xmlns:a16="http://schemas.microsoft.com/office/drawing/2014/main" xmlns="" id="{E1FE4F53-6F1B-4A01-AAFE-F9647DE174C5}"/>
              </a:ext>
            </a:extLst>
          </p:cNvPr>
          <p:cNvSpPr txBox="1">
            <a:spLocks/>
          </p:cNvSpPr>
          <p:nvPr/>
        </p:nvSpPr>
        <p:spPr>
          <a:xfrm>
            <a:off x="841375" y="217488"/>
            <a:ext cx="9328150" cy="690562"/>
          </a:xfrm>
          <a:prstGeom prst="rect">
            <a:avLst/>
          </a:prstGeom>
        </p:spPr>
        <p:txBody>
          <a:bodyPr lIns="0" tIns="12700" rIns="0" bIns="0">
            <a:spAutoFit/>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marL="20320">
              <a:spcBef>
                <a:spcPts val="100"/>
              </a:spcBef>
              <a:defRPr/>
            </a:pPr>
            <a:r>
              <a:rPr lang="en-US" dirty="0"/>
              <a:t>Complex </a:t>
            </a:r>
            <a:r>
              <a:rPr lang="en-US" spc="-40" dirty="0"/>
              <a:t>Variables </a:t>
            </a:r>
            <a:r>
              <a:rPr lang="en-US" dirty="0"/>
              <a:t>&amp; </a:t>
            </a:r>
            <a:r>
              <a:rPr lang="en-US" spc="-30" dirty="0"/>
              <a:t>Transform</a:t>
            </a:r>
            <a:r>
              <a:rPr lang="en-US" spc="-105" dirty="0"/>
              <a:t> </a:t>
            </a:r>
            <a:r>
              <a:rPr lang="en-US" dirty="0"/>
              <a:t>(CVT)</a:t>
            </a:r>
          </a:p>
        </p:txBody>
      </p:sp>
      <p:pic>
        <p:nvPicPr>
          <p:cNvPr id="174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300" y="1090613"/>
            <a:ext cx="5113338" cy="550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6853" name="Rectangle 5">
            <a:extLst>
              <a:ext uri="{FF2B5EF4-FFF2-40B4-BE49-F238E27FC236}">
                <a16:creationId xmlns:a16="http://schemas.microsoft.com/office/drawing/2014/main" xmlns="" id="{04D98F1F-899E-46D7-81EB-90E640BBD591}"/>
              </a:ext>
            </a:extLst>
          </p:cNvPr>
          <p:cNvSpPr>
            <a:spLocks noGrp="1" noChangeArrowheads="1"/>
          </p:cNvSpPr>
          <p:nvPr>
            <p:ph type="title"/>
          </p:nvPr>
        </p:nvSpPr>
        <p:spPr>
          <a:xfrm>
            <a:off x="806450" y="115888"/>
            <a:ext cx="9328150" cy="936848"/>
          </a:xfrm>
        </p:spPr>
        <p:txBody>
          <a:bodyPr/>
          <a:lstStyle/>
          <a:p>
            <a:pPr eaLnBrk="1" hangingPunct="1">
              <a:defRPr/>
            </a:pPr>
            <a:r>
              <a:rPr lang="en-US" altLang="en-US" dirty="0"/>
              <a:t>Some observations</a:t>
            </a:r>
          </a:p>
        </p:txBody>
      </p:sp>
      <p:sp>
        <p:nvSpPr>
          <p:cNvPr id="206854" name="Rectangle 6">
            <a:extLst>
              <a:ext uri="{FF2B5EF4-FFF2-40B4-BE49-F238E27FC236}">
                <a16:creationId xmlns:a16="http://schemas.microsoft.com/office/drawing/2014/main" xmlns="" id="{B9309722-9571-42D7-A1B1-286D614D52FD}"/>
              </a:ext>
            </a:extLst>
          </p:cNvPr>
          <p:cNvSpPr>
            <a:spLocks noGrp="1" noChangeArrowheads="1"/>
          </p:cNvSpPr>
          <p:nvPr>
            <p:ph type="body" idx="1"/>
          </p:nvPr>
        </p:nvSpPr>
        <p:spPr>
          <a:xfrm>
            <a:off x="503238" y="820737"/>
            <a:ext cx="9328150" cy="4454525"/>
          </a:xfrm>
        </p:spPr>
        <p:txBody>
          <a:bodyPr/>
          <a:lstStyle/>
          <a:p>
            <a:pPr eaLnBrk="1" hangingPunct="1">
              <a:defRPr/>
            </a:pPr>
            <a:r>
              <a:rPr lang="en-US" altLang="en-US" dirty="0"/>
              <a:t>In the beginning there were counting numbers</a:t>
            </a:r>
          </a:p>
          <a:p>
            <a:pPr eaLnBrk="1" hangingPunct="1">
              <a:defRPr/>
            </a:pPr>
            <a:r>
              <a:rPr lang="en-US" altLang="en-US" dirty="0"/>
              <a:t>And then we needed integers</a:t>
            </a:r>
          </a:p>
          <a:p>
            <a:pPr eaLnBrk="1" hangingPunct="1">
              <a:defRPr/>
            </a:pPr>
            <a:r>
              <a:rPr lang="en-US" altLang="en-US" dirty="0"/>
              <a:t>And </a:t>
            </a:r>
            <a:r>
              <a:rPr lang="en-US" altLang="en-US" dirty="0" err="1"/>
              <a:t>rationals</a:t>
            </a:r>
            <a:endParaRPr lang="en-US" altLang="en-US" dirty="0"/>
          </a:p>
          <a:p>
            <a:pPr eaLnBrk="1" hangingPunct="1">
              <a:defRPr/>
            </a:pPr>
            <a:r>
              <a:rPr lang="en-US" altLang="en-US" dirty="0"/>
              <a:t>And irrationals</a:t>
            </a:r>
          </a:p>
          <a:p>
            <a:pPr eaLnBrk="1" hangingPunct="1">
              <a:defRPr/>
            </a:pPr>
            <a:r>
              <a:rPr lang="en-US" altLang="en-US" dirty="0"/>
              <a:t>And </a:t>
            </a:r>
            <a:r>
              <a:rPr lang="en-US" altLang="en-US" dirty="0" err="1"/>
              <a:t>reals</a:t>
            </a:r>
            <a:endParaRPr lang="en-US" altLang="en-US" dirty="0"/>
          </a:p>
        </p:txBody>
      </p:sp>
      <p:sp>
        <p:nvSpPr>
          <p:cNvPr id="3" name="Rectangle 2"/>
          <p:cNvSpPr/>
          <p:nvPr/>
        </p:nvSpPr>
        <p:spPr bwMode="auto">
          <a:xfrm>
            <a:off x="4190256" y="2636912"/>
            <a:ext cx="6336704" cy="3672408"/>
          </a:xfrm>
          <a:prstGeom prst="rect">
            <a:avLst/>
          </a:prstGeom>
          <a:solidFill>
            <a:schemeClr val="accent5">
              <a:lumMod val="40000"/>
              <a:lumOff val="60000"/>
            </a:schemeClr>
          </a:solidFill>
          <a:ln w="12700" cap="sq" cmpd="sng" algn="ctr">
            <a:solidFill>
              <a:schemeClr val="tx1"/>
            </a:solidFill>
            <a:prstDash val="solid"/>
            <a:round/>
            <a:headEnd type="none" w="sm" len="sm"/>
            <a:tailEnd type="none" w="sm" len="sm"/>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40" name="Rectangle 2">
            <a:extLst>
              <a:ext uri="{FF2B5EF4-FFF2-40B4-BE49-F238E27FC236}">
                <a16:creationId xmlns:a16="http://schemas.microsoft.com/office/drawing/2014/main" xmlns="" id="{862573AE-7857-42D3-ACCC-CD53D2D329DA}"/>
              </a:ext>
            </a:extLst>
          </p:cNvPr>
          <p:cNvSpPr>
            <a:spLocks noChangeArrowheads="1"/>
          </p:cNvSpPr>
          <p:nvPr/>
        </p:nvSpPr>
        <p:spPr bwMode="auto">
          <a:xfrm>
            <a:off x="5199063" y="5776922"/>
            <a:ext cx="4310062" cy="516856"/>
          </a:xfrm>
          <a:prstGeom prst="rect">
            <a:avLst/>
          </a:prstGeom>
          <a:solidFill>
            <a:schemeClr val="accent3">
              <a:lumMod val="75000"/>
            </a:schemeClr>
          </a:solidFill>
          <a:ln w="12700" cap="sq">
            <a:solidFill>
              <a:schemeClr val="tx1"/>
            </a:solidFill>
            <a:miter lim="800000"/>
            <a:headEnd type="none" w="sm" len="sm"/>
            <a:tailEnd type="none" w="sm" len="sm"/>
          </a:ln>
          <a:effectLst/>
        </p:spPr>
        <p:txBody>
          <a:bodyPr wrap="none" anchor="ctr"/>
          <a:lstStyle/>
          <a:p>
            <a:pPr algn="ctr" eaLnBrk="1" hangingPunct="1">
              <a:defRPr/>
            </a:pPr>
            <a:endParaRPr lang="en-AU" altLang="en-US">
              <a:solidFill>
                <a:srgbClr val="00FF00"/>
              </a:solidFill>
            </a:endParaRPr>
          </a:p>
        </p:txBody>
      </p:sp>
      <p:graphicFrame>
        <p:nvGraphicFramePr>
          <p:cNvPr id="41" name="Object 13"/>
          <p:cNvGraphicFramePr>
            <a:graphicFrameLocks noChangeAspect="1"/>
          </p:cNvGraphicFramePr>
          <p:nvPr>
            <p:extLst>
              <p:ext uri="{D42A27DB-BD31-4B8C-83A1-F6EECF244321}">
                <p14:modId xmlns:p14="http://schemas.microsoft.com/office/powerpoint/2010/main" val="2539910390"/>
              </p:ext>
            </p:extLst>
          </p:nvPr>
        </p:nvGraphicFramePr>
        <p:xfrm>
          <a:off x="5923757" y="5776922"/>
          <a:ext cx="601662" cy="449262"/>
        </p:xfrm>
        <a:graphic>
          <a:graphicData uri="http://schemas.openxmlformats.org/presentationml/2006/ole">
            <mc:AlternateContent xmlns:mc="http://schemas.openxmlformats.org/markup-compatibility/2006">
              <mc:Choice xmlns:v="urn:schemas-microsoft-com:vml" Requires="v">
                <p:oleObj spid="_x0000_s47159" name="Equation" r:id="rId3" imgW="241091" imgH="215713" progId="Equation.DSMT4">
                  <p:embed/>
                </p:oleObj>
              </mc:Choice>
              <mc:Fallback>
                <p:oleObj name="Equation" r:id="rId3" imgW="241091" imgH="2157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3757" y="5776922"/>
                        <a:ext cx="601662"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AutoShape 2"/>
          <p:cNvSpPr>
            <a:spLocks noChangeArrowheads="1"/>
          </p:cNvSpPr>
          <p:nvPr/>
        </p:nvSpPr>
        <p:spPr bwMode="auto">
          <a:xfrm>
            <a:off x="5211763" y="3303476"/>
            <a:ext cx="4206875" cy="2057400"/>
          </a:xfrm>
          <a:prstGeom prst="roundRect">
            <a:avLst>
              <a:gd name="adj" fmla="val 16667"/>
            </a:avLst>
          </a:prstGeom>
          <a:solidFill>
            <a:schemeClr val="accent1">
              <a:lumMod val="60000"/>
              <a:lumOff val="40000"/>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solidFill>
                <a:schemeClr val="accent3">
                  <a:lumMod val="25000"/>
                </a:schemeClr>
              </a:solidFill>
            </a:endParaRPr>
          </a:p>
        </p:txBody>
      </p:sp>
      <p:sp>
        <p:nvSpPr>
          <p:cNvPr id="43" name="Oval 5"/>
          <p:cNvSpPr>
            <a:spLocks noChangeAspect="1" noChangeArrowheads="1"/>
          </p:cNvSpPr>
          <p:nvPr/>
        </p:nvSpPr>
        <p:spPr bwMode="auto">
          <a:xfrm>
            <a:off x="6675438" y="3379676"/>
            <a:ext cx="1885950" cy="1490663"/>
          </a:xfrm>
          <a:prstGeom prst="ellipse">
            <a:avLst/>
          </a:prstGeom>
          <a:solidFill>
            <a:schemeClr val="tx1">
              <a:lumMod val="65000"/>
              <a:alpha val="50195"/>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solidFill>
                <a:schemeClr val="accent3">
                  <a:lumMod val="25000"/>
                </a:schemeClr>
              </a:solidFill>
            </a:endParaRPr>
          </a:p>
        </p:txBody>
      </p:sp>
      <p:sp>
        <p:nvSpPr>
          <p:cNvPr id="44" name="Text Box 6"/>
          <p:cNvSpPr txBox="1">
            <a:spLocks noChangeArrowheads="1"/>
          </p:cNvSpPr>
          <p:nvPr/>
        </p:nvSpPr>
        <p:spPr bwMode="auto">
          <a:xfrm>
            <a:off x="7040563" y="3379676"/>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45" name="Text Box 7"/>
          <p:cNvSpPr txBox="1">
            <a:spLocks noChangeArrowheads="1"/>
          </p:cNvSpPr>
          <p:nvPr/>
        </p:nvSpPr>
        <p:spPr bwMode="auto">
          <a:xfrm>
            <a:off x="7954963" y="4217876"/>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2</a:t>
            </a:r>
          </a:p>
        </p:txBody>
      </p:sp>
      <p:sp>
        <p:nvSpPr>
          <p:cNvPr id="46" name="Text Box 8"/>
          <p:cNvSpPr txBox="1">
            <a:spLocks noChangeArrowheads="1"/>
          </p:cNvSpPr>
          <p:nvPr/>
        </p:nvSpPr>
        <p:spPr bwMode="auto">
          <a:xfrm>
            <a:off x="5761038" y="4294076"/>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47" name="Text Box 9"/>
          <p:cNvSpPr txBox="1">
            <a:spLocks noChangeArrowheads="1"/>
          </p:cNvSpPr>
          <p:nvPr/>
        </p:nvSpPr>
        <p:spPr bwMode="auto">
          <a:xfrm>
            <a:off x="7864475" y="4675076"/>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-3</a:t>
            </a:r>
          </a:p>
        </p:txBody>
      </p:sp>
      <p:sp>
        <p:nvSpPr>
          <p:cNvPr id="48" name="Text Box 11"/>
          <p:cNvSpPr txBox="1">
            <a:spLocks noChangeArrowheads="1"/>
          </p:cNvSpPr>
          <p:nvPr/>
        </p:nvSpPr>
        <p:spPr bwMode="auto">
          <a:xfrm>
            <a:off x="9418638" y="4039350"/>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0.41</a:t>
            </a:r>
          </a:p>
        </p:txBody>
      </p:sp>
      <p:sp>
        <p:nvSpPr>
          <p:cNvPr id="49" name="AutoShape 10">
            <a:extLst>
              <a:ext uri="{FF2B5EF4-FFF2-40B4-BE49-F238E27FC236}">
                <a16:creationId xmlns:a16="http://schemas.microsoft.com/office/drawing/2014/main" xmlns="" id="{527BED48-D7D6-49EE-B92D-AA3837BAB276}"/>
              </a:ext>
            </a:extLst>
          </p:cNvPr>
          <p:cNvSpPr>
            <a:spLocks noChangeArrowheads="1"/>
          </p:cNvSpPr>
          <p:nvPr/>
        </p:nvSpPr>
        <p:spPr bwMode="auto">
          <a:xfrm>
            <a:off x="4262264" y="3087452"/>
            <a:ext cx="6120679" cy="2664296"/>
          </a:xfrm>
          <a:prstGeom prst="hexagon">
            <a:avLst>
              <a:gd name="adj" fmla="val 33947"/>
              <a:gd name="vf" fmla="val 115470"/>
            </a:avLst>
          </a:prstGeom>
          <a:solidFill>
            <a:schemeClr val="bg2">
              <a:lumMod val="40000"/>
              <a:lumOff val="60000"/>
              <a:alpha val="50195"/>
            </a:schemeClr>
          </a:solidFill>
          <a:ln w="12700" cap="sq">
            <a:solidFill>
              <a:schemeClr val="tx1"/>
            </a:solidFill>
            <a:miter lim="800000"/>
            <a:headEnd type="none" w="sm" len="sm"/>
            <a:tailEnd type="none" w="sm" len="sm"/>
          </a:ln>
          <a:effectLst/>
        </p:spPr>
        <p:txBody>
          <a:bodyPr wrap="none" anchor="ctr"/>
          <a:lstStyle/>
          <a:p>
            <a:pPr eaLnBrk="1" hangingPunct="1">
              <a:defRPr/>
            </a:pPr>
            <a:endParaRPr lang="en-US" altLang="en-US">
              <a:solidFill>
                <a:schemeClr val="accent3">
                  <a:lumMod val="25000"/>
                </a:schemeClr>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185664153"/>
              </p:ext>
            </p:extLst>
          </p:nvPr>
        </p:nvGraphicFramePr>
        <p:xfrm>
          <a:off x="4549775" y="2667000"/>
          <a:ext cx="904875" cy="530225"/>
        </p:xfrm>
        <a:graphic>
          <a:graphicData uri="http://schemas.openxmlformats.org/presentationml/2006/ole">
            <mc:AlternateContent xmlns:mc="http://schemas.openxmlformats.org/markup-compatibility/2006">
              <mc:Choice xmlns:v="urn:schemas-microsoft-com:vml" Requires="v">
                <p:oleObj spid="_x0000_s47160" name="Equation" r:id="rId5" imgW="139700" imgH="139700" progId="Equation.DSMT4">
                  <p:embed/>
                </p:oleObj>
              </mc:Choice>
              <mc:Fallback>
                <p:oleObj name="Equation" r:id="rId5" imgW="139700" imgH="13970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9775" y="2667000"/>
                        <a:ext cx="9048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141C3674-5BDA-42FB-937C-8AE497D938BA}"/>
              </a:ext>
            </a:extLst>
          </p:cNvPr>
          <p:cNvSpPr>
            <a:spLocks noChangeArrowheads="1"/>
          </p:cNvSpPr>
          <p:nvPr/>
        </p:nvSpPr>
        <p:spPr bwMode="auto">
          <a:xfrm>
            <a:off x="3427413" y="2362200"/>
            <a:ext cx="7315200" cy="4307160"/>
          </a:xfrm>
          <a:prstGeom prst="rect">
            <a:avLst/>
          </a:prstGeom>
          <a:solidFill>
            <a:schemeClr val="accent1">
              <a:lumMod val="50000"/>
            </a:schemeClr>
          </a:solidFill>
          <a:ln w="12700" cap="sq">
            <a:solidFill>
              <a:schemeClr val="tx1"/>
            </a:solidFill>
            <a:miter lim="800000"/>
            <a:headEnd type="none" w="sm" len="sm"/>
            <a:tailEnd type="none" w="sm" len="sm"/>
          </a:ln>
          <a:effectLst/>
        </p:spPr>
        <p:txBody>
          <a:bodyPr wrap="none" anchor="ctr"/>
          <a:lstStyle/>
          <a:p>
            <a:pPr eaLnBrk="1" hangingPunct="1">
              <a:defRPr/>
            </a:pPr>
            <a:endParaRPr lang="en-US" altLang="en-US">
              <a:solidFill>
                <a:schemeClr val="accent3">
                  <a:lumMod val="25000"/>
                </a:schemeClr>
              </a:solidFill>
            </a:endParaRPr>
          </a:p>
        </p:txBody>
      </p:sp>
      <p:sp>
        <p:nvSpPr>
          <p:cNvPr id="207878" name="Rectangle 6">
            <a:extLst>
              <a:ext uri="{FF2B5EF4-FFF2-40B4-BE49-F238E27FC236}">
                <a16:creationId xmlns:a16="http://schemas.microsoft.com/office/drawing/2014/main" xmlns="" id="{06711063-9ED4-4CAD-AAAB-FE3124BA7B18}"/>
              </a:ext>
            </a:extLst>
          </p:cNvPr>
          <p:cNvSpPr>
            <a:spLocks noGrp="1" noChangeArrowheads="1"/>
          </p:cNvSpPr>
          <p:nvPr>
            <p:ph type="title"/>
          </p:nvPr>
        </p:nvSpPr>
        <p:spPr>
          <a:xfrm>
            <a:off x="806450" y="28575"/>
            <a:ext cx="9328150" cy="1219200"/>
          </a:xfrm>
        </p:spPr>
        <p:txBody>
          <a:bodyPr/>
          <a:lstStyle/>
          <a:p>
            <a:pPr eaLnBrk="1" hangingPunct="1">
              <a:defRPr/>
            </a:pPr>
            <a:r>
              <a:rPr lang="en-US" altLang="en-US" dirty="0"/>
              <a:t>So where do </a:t>
            </a:r>
            <a:r>
              <a:rPr lang="en-US" altLang="en-US" dirty="0" err="1"/>
              <a:t>unreals</a:t>
            </a:r>
            <a:r>
              <a:rPr lang="en-US" altLang="en-US" dirty="0"/>
              <a:t> fit in ?</a:t>
            </a:r>
          </a:p>
        </p:txBody>
      </p:sp>
      <p:sp>
        <p:nvSpPr>
          <p:cNvPr id="207879" name="Rectangle 7">
            <a:extLst>
              <a:ext uri="{FF2B5EF4-FFF2-40B4-BE49-F238E27FC236}">
                <a16:creationId xmlns:a16="http://schemas.microsoft.com/office/drawing/2014/main" xmlns="" id="{0DA6E7FA-9F29-4740-940A-55D5F5C4ACC4}"/>
              </a:ext>
            </a:extLst>
          </p:cNvPr>
          <p:cNvSpPr>
            <a:spLocks noGrp="1" noChangeArrowheads="1"/>
          </p:cNvSpPr>
          <p:nvPr>
            <p:ph type="body" idx="1"/>
          </p:nvPr>
        </p:nvSpPr>
        <p:spPr>
          <a:xfrm>
            <a:off x="866775" y="1260475"/>
            <a:ext cx="9328150" cy="1101725"/>
          </a:xfrm>
        </p:spPr>
        <p:txBody>
          <a:bodyPr/>
          <a:lstStyle/>
          <a:p>
            <a:pPr eaLnBrk="1" hangingPunct="1">
              <a:buFont typeface="Wingdings" pitchFamily="2" charset="2"/>
              <a:buNone/>
              <a:defRPr/>
            </a:pPr>
            <a:r>
              <a:rPr lang="en-US" altLang="en-US" dirty="0"/>
              <a:t>We have always used them. 6 is not just 6 it is 6 + 0</a:t>
            </a:r>
            <a:r>
              <a:rPr lang="en-US" altLang="en-US" i="1" dirty="0"/>
              <a:t>i. </a:t>
            </a:r>
            <a:r>
              <a:rPr lang="en-US" altLang="en-US" b="1" dirty="0"/>
              <a:t>Complex numbers incorporate all numbers.</a:t>
            </a:r>
          </a:p>
          <a:p>
            <a:pPr eaLnBrk="1" hangingPunct="1">
              <a:buFont typeface="Wingdings" pitchFamily="2" charset="2"/>
              <a:buNone/>
              <a:defRPr/>
            </a:pPr>
            <a:endParaRPr lang="en-US" altLang="en-US" b="1" dirty="0"/>
          </a:p>
          <a:p>
            <a:pPr eaLnBrk="1" hangingPunct="1">
              <a:buFont typeface="Wingdings" pitchFamily="2" charset="2"/>
              <a:buNone/>
              <a:defRPr/>
            </a:pPr>
            <a:endParaRPr lang="en-US" altLang="en-US" b="1" dirty="0"/>
          </a:p>
        </p:txBody>
      </p:sp>
      <p:sp>
        <p:nvSpPr>
          <p:cNvPr id="48145" name="Text Box 17"/>
          <p:cNvSpPr txBox="1">
            <a:spLocks noChangeArrowheads="1"/>
          </p:cNvSpPr>
          <p:nvPr/>
        </p:nvSpPr>
        <p:spPr bwMode="auto">
          <a:xfrm>
            <a:off x="5713413" y="2438400"/>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3 + 4</a:t>
            </a:r>
            <a:r>
              <a:rPr lang="en-US" altLang="en-US" sz="2400" i="1" dirty="0">
                <a:solidFill>
                  <a:schemeClr val="accent3">
                    <a:lumMod val="25000"/>
                  </a:schemeClr>
                </a:solidFill>
              </a:rPr>
              <a:t>i</a:t>
            </a:r>
            <a:endParaRPr lang="en-US" altLang="en-US" sz="2400" dirty="0">
              <a:solidFill>
                <a:schemeClr val="accent3">
                  <a:lumMod val="25000"/>
                </a:schemeClr>
              </a:solidFill>
            </a:endParaRPr>
          </a:p>
        </p:txBody>
      </p:sp>
      <p:sp>
        <p:nvSpPr>
          <p:cNvPr id="48146" name="Text Box 18"/>
          <p:cNvSpPr txBox="1">
            <a:spLocks noChangeArrowheads="1"/>
          </p:cNvSpPr>
          <p:nvPr/>
        </p:nvSpPr>
        <p:spPr bwMode="auto">
          <a:xfrm>
            <a:off x="3609975" y="2514600"/>
            <a:ext cx="1646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2</a:t>
            </a:r>
            <a:r>
              <a:rPr lang="en-US" altLang="en-US" sz="2400" i="1" dirty="0">
                <a:solidFill>
                  <a:schemeClr val="accent3">
                    <a:lumMod val="25000"/>
                  </a:schemeClr>
                </a:solidFill>
              </a:rPr>
              <a:t>i</a:t>
            </a:r>
            <a:endParaRPr lang="en-US" altLang="en-US" sz="2400" dirty="0">
              <a:solidFill>
                <a:schemeClr val="accent3">
                  <a:lumMod val="25000"/>
                </a:schemeClr>
              </a:solidFill>
            </a:endParaRPr>
          </a:p>
        </p:txBody>
      </p:sp>
      <p:sp>
        <p:nvSpPr>
          <p:cNvPr id="20" name="Rectangle 19"/>
          <p:cNvSpPr/>
          <p:nvPr/>
        </p:nvSpPr>
        <p:spPr bwMode="auto">
          <a:xfrm>
            <a:off x="4046239" y="2838872"/>
            <a:ext cx="6336704" cy="3672408"/>
          </a:xfrm>
          <a:prstGeom prst="rect">
            <a:avLst/>
          </a:prstGeom>
          <a:solidFill>
            <a:schemeClr val="accent5">
              <a:lumMod val="40000"/>
              <a:lumOff val="60000"/>
            </a:schemeClr>
          </a:solidFill>
          <a:ln w="12700" cap="sq" cmpd="sng" algn="ctr">
            <a:solidFill>
              <a:schemeClr val="tx1"/>
            </a:solidFill>
            <a:prstDash val="solid"/>
            <a:round/>
            <a:headEnd type="none" w="sm" len="sm"/>
            <a:tailEnd type="none" w="sm" len="sm"/>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accent3">
                  <a:lumMod val="25000"/>
                </a:schemeClr>
              </a:solidFill>
              <a:effectLst/>
              <a:latin typeface="Times New Roman" panose="02020603050405020304" pitchFamily="18" charset="0"/>
            </a:endParaRPr>
          </a:p>
        </p:txBody>
      </p:sp>
      <p:sp>
        <p:nvSpPr>
          <p:cNvPr id="21" name="Rectangle 2">
            <a:extLst>
              <a:ext uri="{FF2B5EF4-FFF2-40B4-BE49-F238E27FC236}">
                <a16:creationId xmlns:a16="http://schemas.microsoft.com/office/drawing/2014/main" xmlns="" id="{862573AE-7857-42D3-ACCC-CD53D2D329DA}"/>
              </a:ext>
            </a:extLst>
          </p:cNvPr>
          <p:cNvSpPr>
            <a:spLocks noChangeArrowheads="1"/>
          </p:cNvSpPr>
          <p:nvPr/>
        </p:nvSpPr>
        <p:spPr bwMode="auto">
          <a:xfrm>
            <a:off x="5055046" y="5978882"/>
            <a:ext cx="4310062" cy="516856"/>
          </a:xfrm>
          <a:prstGeom prst="rect">
            <a:avLst/>
          </a:prstGeom>
          <a:solidFill>
            <a:schemeClr val="accent3">
              <a:lumMod val="75000"/>
            </a:schemeClr>
          </a:solidFill>
          <a:ln w="12700" cap="sq">
            <a:solidFill>
              <a:schemeClr val="tx1"/>
            </a:solidFill>
            <a:miter lim="800000"/>
            <a:headEnd type="none" w="sm" len="sm"/>
            <a:tailEnd type="none" w="sm" len="sm"/>
          </a:ln>
          <a:effectLst/>
        </p:spPr>
        <p:txBody>
          <a:bodyPr wrap="none" anchor="ctr"/>
          <a:lstStyle/>
          <a:p>
            <a:pPr algn="ctr" eaLnBrk="1" hangingPunct="1">
              <a:defRPr/>
            </a:pPr>
            <a:endParaRPr lang="en-AU" altLang="en-US">
              <a:solidFill>
                <a:schemeClr val="accent3">
                  <a:lumMod val="25000"/>
                </a:schemeClr>
              </a:solidFill>
            </a:endParaRPr>
          </a:p>
        </p:txBody>
      </p:sp>
      <p:graphicFrame>
        <p:nvGraphicFramePr>
          <p:cNvPr id="22" name="Object 13"/>
          <p:cNvGraphicFramePr>
            <a:graphicFrameLocks noChangeAspect="1"/>
          </p:cNvGraphicFramePr>
          <p:nvPr>
            <p:extLst>
              <p:ext uri="{D42A27DB-BD31-4B8C-83A1-F6EECF244321}">
                <p14:modId xmlns:p14="http://schemas.microsoft.com/office/powerpoint/2010/main" val="1952749504"/>
              </p:ext>
            </p:extLst>
          </p:nvPr>
        </p:nvGraphicFramePr>
        <p:xfrm>
          <a:off x="5779740" y="5978882"/>
          <a:ext cx="601662" cy="449262"/>
        </p:xfrm>
        <a:graphic>
          <a:graphicData uri="http://schemas.openxmlformats.org/presentationml/2006/ole">
            <mc:AlternateContent xmlns:mc="http://schemas.openxmlformats.org/markup-compatibility/2006">
              <mc:Choice xmlns:v="urn:schemas-microsoft-com:vml" Requires="v">
                <p:oleObj spid="_x0000_s48184" name="Equation" r:id="rId3" imgW="241091" imgH="215713" progId="Equation.DSMT4">
                  <p:embed/>
                </p:oleObj>
              </mc:Choice>
              <mc:Fallback>
                <p:oleObj name="Equation" r:id="rId3" imgW="241091" imgH="21571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740" y="5978882"/>
                        <a:ext cx="601662" cy="449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AutoShape 2"/>
          <p:cNvSpPr>
            <a:spLocks noChangeArrowheads="1"/>
          </p:cNvSpPr>
          <p:nvPr/>
        </p:nvSpPr>
        <p:spPr bwMode="auto">
          <a:xfrm>
            <a:off x="5067746" y="3505436"/>
            <a:ext cx="4206875" cy="2057400"/>
          </a:xfrm>
          <a:prstGeom prst="roundRect">
            <a:avLst>
              <a:gd name="adj" fmla="val 16667"/>
            </a:avLst>
          </a:prstGeom>
          <a:solidFill>
            <a:schemeClr val="accent1">
              <a:lumMod val="60000"/>
              <a:lumOff val="40000"/>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solidFill>
                <a:schemeClr val="accent3">
                  <a:lumMod val="25000"/>
                </a:schemeClr>
              </a:solidFill>
            </a:endParaRPr>
          </a:p>
        </p:txBody>
      </p:sp>
      <p:sp>
        <p:nvSpPr>
          <p:cNvPr id="24" name="Oval 5"/>
          <p:cNvSpPr>
            <a:spLocks noChangeAspect="1" noChangeArrowheads="1"/>
          </p:cNvSpPr>
          <p:nvPr/>
        </p:nvSpPr>
        <p:spPr bwMode="auto">
          <a:xfrm>
            <a:off x="6531421" y="3581636"/>
            <a:ext cx="1885950" cy="1490663"/>
          </a:xfrm>
          <a:prstGeom prst="ellipse">
            <a:avLst/>
          </a:prstGeom>
          <a:solidFill>
            <a:schemeClr val="tx1">
              <a:lumMod val="65000"/>
              <a:alpha val="50195"/>
            </a:schemeClr>
          </a:solidFill>
          <a:ln w="12700" cap="sq">
            <a:solidFill>
              <a:schemeClr val="tx1"/>
            </a:solidFill>
            <a:round/>
            <a:headEnd type="none" w="sm" len="sm"/>
            <a:tailEnd type="none" w="sm" len="sm"/>
          </a:ln>
          <a:effectLst/>
          <a:extLst/>
        </p:spPr>
        <p:txBody>
          <a:bodyPr wrap="none" anchor="ctr"/>
          <a:lstStyle/>
          <a:p>
            <a:pPr eaLnBrk="1" hangingPunct="1"/>
            <a:endParaRPr lang="en-US" altLang="en-US">
              <a:solidFill>
                <a:schemeClr val="accent3">
                  <a:lumMod val="25000"/>
                </a:schemeClr>
              </a:solidFill>
            </a:endParaRPr>
          </a:p>
        </p:txBody>
      </p:sp>
      <p:sp>
        <p:nvSpPr>
          <p:cNvPr id="25" name="Text Box 6"/>
          <p:cNvSpPr txBox="1">
            <a:spLocks noChangeArrowheads="1"/>
          </p:cNvSpPr>
          <p:nvPr/>
        </p:nvSpPr>
        <p:spPr bwMode="auto">
          <a:xfrm>
            <a:off x="6896546" y="3581636"/>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26" name="Text Box 7"/>
          <p:cNvSpPr txBox="1">
            <a:spLocks noChangeArrowheads="1"/>
          </p:cNvSpPr>
          <p:nvPr/>
        </p:nvSpPr>
        <p:spPr bwMode="auto">
          <a:xfrm>
            <a:off x="7810946" y="4419836"/>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2</a:t>
            </a:r>
          </a:p>
        </p:txBody>
      </p:sp>
      <p:sp>
        <p:nvSpPr>
          <p:cNvPr id="27" name="Text Box 8"/>
          <p:cNvSpPr txBox="1">
            <a:spLocks noChangeArrowheads="1"/>
          </p:cNvSpPr>
          <p:nvPr/>
        </p:nvSpPr>
        <p:spPr bwMode="auto">
          <a:xfrm>
            <a:off x="5617021" y="4496036"/>
            <a:ext cx="1646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-1</a:t>
            </a:r>
          </a:p>
        </p:txBody>
      </p:sp>
      <p:sp>
        <p:nvSpPr>
          <p:cNvPr id="28" name="Text Box 9"/>
          <p:cNvSpPr txBox="1">
            <a:spLocks noChangeArrowheads="1"/>
          </p:cNvSpPr>
          <p:nvPr/>
        </p:nvSpPr>
        <p:spPr bwMode="auto">
          <a:xfrm>
            <a:off x="7720458" y="4877036"/>
            <a:ext cx="1644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spcBef>
                <a:spcPct val="50000"/>
              </a:spcBef>
            </a:pPr>
            <a:r>
              <a:rPr lang="en-US" altLang="en-US" sz="2400" dirty="0">
                <a:solidFill>
                  <a:schemeClr val="accent3">
                    <a:lumMod val="25000"/>
                  </a:schemeClr>
                </a:solidFill>
              </a:rPr>
              <a:t>-3</a:t>
            </a:r>
          </a:p>
        </p:txBody>
      </p:sp>
      <p:sp>
        <p:nvSpPr>
          <p:cNvPr id="29" name="AutoShape 10">
            <a:extLst>
              <a:ext uri="{FF2B5EF4-FFF2-40B4-BE49-F238E27FC236}">
                <a16:creationId xmlns:a16="http://schemas.microsoft.com/office/drawing/2014/main" xmlns="" id="{527BED48-D7D6-49EE-B92D-AA3837BAB276}"/>
              </a:ext>
            </a:extLst>
          </p:cNvPr>
          <p:cNvSpPr>
            <a:spLocks noChangeArrowheads="1"/>
          </p:cNvSpPr>
          <p:nvPr/>
        </p:nvSpPr>
        <p:spPr bwMode="auto">
          <a:xfrm>
            <a:off x="4118247" y="3289412"/>
            <a:ext cx="6120679" cy="2664296"/>
          </a:xfrm>
          <a:prstGeom prst="hexagon">
            <a:avLst>
              <a:gd name="adj" fmla="val 33947"/>
              <a:gd name="vf" fmla="val 115470"/>
            </a:avLst>
          </a:prstGeom>
          <a:solidFill>
            <a:schemeClr val="bg2">
              <a:lumMod val="40000"/>
              <a:lumOff val="60000"/>
              <a:alpha val="50195"/>
            </a:schemeClr>
          </a:solidFill>
          <a:ln w="12700" cap="sq">
            <a:solidFill>
              <a:schemeClr val="tx1"/>
            </a:solidFill>
            <a:miter lim="800000"/>
            <a:headEnd type="none" w="sm" len="sm"/>
            <a:tailEnd type="none" w="sm" len="sm"/>
          </a:ln>
          <a:effectLst/>
        </p:spPr>
        <p:txBody>
          <a:bodyPr wrap="none" anchor="ctr"/>
          <a:lstStyle/>
          <a:p>
            <a:pPr eaLnBrk="1" hangingPunct="1">
              <a:defRPr/>
            </a:pPr>
            <a:endParaRPr lang="en-US" altLang="en-US">
              <a:solidFill>
                <a:schemeClr val="accent3">
                  <a:lumMod val="25000"/>
                </a:schemeClr>
              </a:solidFill>
            </a:endParaRPr>
          </a:p>
        </p:txBody>
      </p:sp>
      <p:graphicFrame>
        <p:nvGraphicFramePr>
          <p:cNvPr id="30" name="Object 29"/>
          <p:cNvGraphicFramePr>
            <a:graphicFrameLocks noChangeAspect="1"/>
          </p:cNvGraphicFramePr>
          <p:nvPr>
            <p:extLst>
              <p:ext uri="{D42A27DB-BD31-4B8C-83A1-F6EECF244321}">
                <p14:modId xmlns:p14="http://schemas.microsoft.com/office/powerpoint/2010/main" val="2982190217"/>
              </p:ext>
            </p:extLst>
          </p:nvPr>
        </p:nvGraphicFramePr>
        <p:xfrm>
          <a:off x="4405758" y="2868960"/>
          <a:ext cx="904875" cy="530225"/>
        </p:xfrm>
        <a:graphic>
          <a:graphicData uri="http://schemas.openxmlformats.org/presentationml/2006/ole">
            <mc:AlternateContent xmlns:mc="http://schemas.openxmlformats.org/markup-compatibility/2006">
              <mc:Choice xmlns:v="urn:schemas-microsoft-com:vml" Requires="v">
                <p:oleObj spid="_x0000_s48185" name="Equation" r:id="rId5" imgW="139700" imgH="139700" progId="Equation.DSMT4">
                  <p:embed/>
                </p:oleObj>
              </mc:Choice>
              <mc:Fallback>
                <p:oleObj name="Equation" r:id="rId5" imgW="139700" imgH="139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5758" y="2868960"/>
                        <a:ext cx="9048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xmlns="" id="{A67F03E3-055D-4BCE-BBD0-FD521AD34961}"/>
              </a:ext>
            </a:extLst>
          </p:cNvPr>
          <p:cNvSpPr>
            <a:spLocks noGrp="1" noChangeArrowheads="1"/>
          </p:cNvSpPr>
          <p:nvPr>
            <p:ph type="title"/>
          </p:nvPr>
        </p:nvSpPr>
        <p:spPr/>
        <p:txBody>
          <a:bodyPr/>
          <a:lstStyle/>
          <a:p>
            <a:pPr eaLnBrk="1" hangingPunct="1">
              <a:defRPr/>
            </a:pPr>
            <a:endParaRPr lang="en-AU" altLang="en-US"/>
          </a:p>
        </p:txBody>
      </p:sp>
      <p:sp>
        <p:nvSpPr>
          <p:cNvPr id="208899" name="Rectangle 3">
            <a:extLst>
              <a:ext uri="{FF2B5EF4-FFF2-40B4-BE49-F238E27FC236}">
                <a16:creationId xmlns:a16="http://schemas.microsoft.com/office/drawing/2014/main" xmlns="" id="{5C70C5BA-02FA-41FD-BB45-C03AD34750D4}"/>
              </a:ext>
            </a:extLst>
          </p:cNvPr>
          <p:cNvSpPr>
            <a:spLocks noGrp="1" noChangeArrowheads="1"/>
          </p:cNvSpPr>
          <p:nvPr>
            <p:ph type="body" idx="1"/>
          </p:nvPr>
        </p:nvSpPr>
        <p:spPr/>
        <p:txBody>
          <a:bodyPr/>
          <a:lstStyle/>
          <a:p>
            <a:pPr eaLnBrk="1" hangingPunct="1">
              <a:defRPr/>
            </a:pPr>
            <a:r>
              <a:rPr lang="en-US" altLang="en-US"/>
              <a:t>A number such as 3</a:t>
            </a:r>
            <a:r>
              <a:rPr lang="en-US" altLang="en-US" i="1"/>
              <a:t>i </a:t>
            </a:r>
            <a:r>
              <a:rPr lang="en-US" altLang="en-US"/>
              <a:t>is a purely imaginary number</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xmlns="" id="{9013E85A-346D-40E8-8417-B72055A71D1B}"/>
              </a:ext>
            </a:extLst>
          </p:cNvPr>
          <p:cNvSpPr>
            <a:spLocks noGrp="1" noChangeArrowheads="1"/>
          </p:cNvSpPr>
          <p:nvPr>
            <p:ph type="title"/>
          </p:nvPr>
        </p:nvSpPr>
        <p:spPr/>
        <p:txBody>
          <a:bodyPr/>
          <a:lstStyle/>
          <a:p>
            <a:pPr eaLnBrk="1" hangingPunct="1">
              <a:defRPr/>
            </a:pPr>
            <a:r>
              <a:rPr lang="en-US" altLang="en-US"/>
              <a:t> </a:t>
            </a:r>
          </a:p>
        </p:txBody>
      </p:sp>
      <p:sp>
        <p:nvSpPr>
          <p:cNvPr id="209923" name="Rectangle 3">
            <a:extLst>
              <a:ext uri="{FF2B5EF4-FFF2-40B4-BE49-F238E27FC236}">
                <a16:creationId xmlns:a16="http://schemas.microsoft.com/office/drawing/2014/main" xmlns="" id="{B2ECAA5C-17CA-47C7-A35E-E726D2BABD58}"/>
              </a:ext>
            </a:extLst>
          </p:cNvPr>
          <p:cNvSpPr>
            <a:spLocks noGrp="1" noChangeArrowheads="1"/>
          </p:cNvSpPr>
          <p:nvPr>
            <p:ph type="body" idx="1"/>
          </p:nvPr>
        </p:nvSpPr>
        <p:spPr/>
        <p:txBody>
          <a:bodyPr/>
          <a:lstStyle/>
          <a:p>
            <a:pPr eaLnBrk="1" hangingPunct="1">
              <a:defRPr/>
            </a:pPr>
            <a:r>
              <a:rPr lang="en-US" altLang="en-US"/>
              <a:t>A number such as 3</a:t>
            </a:r>
            <a:r>
              <a:rPr lang="en-US" altLang="en-US" i="1"/>
              <a:t>i </a:t>
            </a:r>
            <a:r>
              <a:rPr lang="en-US" altLang="en-US"/>
              <a:t>is a purely imaginary number</a:t>
            </a:r>
          </a:p>
          <a:p>
            <a:pPr eaLnBrk="1" hangingPunct="1">
              <a:defRPr/>
            </a:pPr>
            <a:r>
              <a:rPr lang="en-US" altLang="en-US"/>
              <a:t>A number such as 6 is a purely real number</a:t>
            </a:r>
          </a:p>
          <a:p>
            <a:pPr eaLnBrk="1" hangingPunct="1">
              <a:buFont typeface="Wingdings" pitchFamily="2" charset="2"/>
              <a:buNone/>
              <a:defRPr/>
            </a:pPr>
            <a:endParaRPr lang="en-US"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xmlns="" id="{23CD7CDC-FB78-4E3E-AF4C-C2B08671792A}"/>
              </a:ext>
            </a:extLst>
          </p:cNvPr>
          <p:cNvSpPr>
            <a:spLocks noGrp="1" noChangeArrowheads="1"/>
          </p:cNvSpPr>
          <p:nvPr>
            <p:ph type="title"/>
          </p:nvPr>
        </p:nvSpPr>
        <p:spPr/>
        <p:txBody>
          <a:bodyPr/>
          <a:lstStyle/>
          <a:p>
            <a:pPr eaLnBrk="1" hangingPunct="1">
              <a:defRPr/>
            </a:pPr>
            <a:r>
              <a:rPr lang="en-US" altLang="en-US"/>
              <a:t> </a:t>
            </a:r>
          </a:p>
        </p:txBody>
      </p:sp>
      <p:sp>
        <p:nvSpPr>
          <p:cNvPr id="210947" name="Rectangle 3">
            <a:extLst>
              <a:ext uri="{FF2B5EF4-FFF2-40B4-BE49-F238E27FC236}">
                <a16:creationId xmlns:a16="http://schemas.microsoft.com/office/drawing/2014/main" xmlns="" id="{290652B7-5A58-4312-8B18-86FC1ADFA76F}"/>
              </a:ext>
            </a:extLst>
          </p:cNvPr>
          <p:cNvSpPr>
            <a:spLocks noGrp="1" noChangeArrowheads="1"/>
          </p:cNvSpPr>
          <p:nvPr>
            <p:ph type="body" idx="1"/>
          </p:nvPr>
        </p:nvSpPr>
        <p:spPr/>
        <p:txBody>
          <a:bodyPr/>
          <a:lstStyle/>
          <a:p>
            <a:pPr eaLnBrk="1" hangingPunct="1">
              <a:defRPr/>
            </a:pPr>
            <a:r>
              <a:rPr lang="en-US" altLang="en-US"/>
              <a:t>A number such as 3</a:t>
            </a:r>
            <a:r>
              <a:rPr lang="en-US" altLang="en-US" i="1"/>
              <a:t>i </a:t>
            </a:r>
            <a:r>
              <a:rPr lang="en-US" altLang="en-US"/>
              <a:t>is a purely imaginary number</a:t>
            </a:r>
          </a:p>
          <a:p>
            <a:pPr eaLnBrk="1" hangingPunct="1">
              <a:defRPr/>
            </a:pPr>
            <a:r>
              <a:rPr lang="en-US" altLang="en-US"/>
              <a:t>A number such as 6 is a purely real number</a:t>
            </a:r>
          </a:p>
          <a:p>
            <a:pPr eaLnBrk="1" hangingPunct="1">
              <a:defRPr/>
            </a:pPr>
            <a:r>
              <a:rPr lang="en-US" altLang="en-US"/>
              <a:t>6 + 3</a:t>
            </a:r>
            <a:r>
              <a:rPr lang="en-US" altLang="en-US" i="1"/>
              <a:t>i</a:t>
            </a:r>
            <a:r>
              <a:rPr lang="en-US" altLang="en-US"/>
              <a:t> is a complex number</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0" name="Rectangle 2">
            <a:extLst>
              <a:ext uri="{FF2B5EF4-FFF2-40B4-BE49-F238E27FC236}">
                <a16:creationId xmlns:a16="http://schemas.microsoft.com/office/drawing/2014/main" xmlns="" id="{F36EBE25-F601-41AC-BC0F-DFA31E062B87}"/>
              </a:ext>
            </a:extLst>
          </p:cNvPr>
          <p:cNvSpPr>
            <a:spLocks noGrp="1" noChangeArrowheads="1"/>
          </p:cNvSpPr>
          <p:nvPr>
            <p:ph type="title"/>
          </p:nvPr>
        </p:nvSpPr>
        <p:spPr/>
        <p:txBody>
          <a:bodyPr/>
          <a:lstStyle/>
          <a:p>
            <a:pPr eaLnBrk="1" hangingPunct="1">
              <a:defRPr/>
            </a:pPr>
            <a:r>
              <a:rPr lang="en-US" altLang="en-US"/>
              <a:t> </a:t>
            </a:r>
          </a:p>
        </p:txBody>
      </p:sp>
      <p:sp>
        <p:nvSpPr>
          <p:cNvPr id="211971" name="Rectangle 3">
            <a:extLst>
              <a:ext uri="{FF2B5EF4-FFF2-40B4-BE49-F238E27FC236}">
                <a16:creationId xmlns:a16="http://schemas.microsoft.com/office/drawing/2014/main" xmlns="" id="{26DF64A1-EFF3-4E29-B084-872DC63CD207}"/>
              </a:ext>
            </a:extLst>
          </p:cNvPr>
          <p:cNvSpPr>
            <a:spLocks noGrp="1" noChangeArrowheads="1"/>
          </p:cNvSpPr>
          <p:nvPr>
            <p:ph type="body" idx="1"/>
          </p:nvPr>
        </p:nvSpPr>
        <p:spPr/>
        <p:txBody>
          <a:bodyPr/>
          <a:lstStyle/>
          <a:p>
            <a:pPr eaLnBrk="1" hangingPunct="1">
              <a:defRPr/>
            </a:pPr>
            <a:r>
              <a:rPr lang="en-US" altLang="en-US" dirty="0"/>
              <a:t>A number such as 3</a:t>
            </a:r>
            <a:r>
              <a:rPr lang="en-US" altLang="en-US" i="1" dirty="0"/>
              <a:t>i </a:t>
            </a:r>
            <a:r>
              <a:rPr lang="en-US" altLang="en-US" dirty="0"/>
              <a:t>is a purely imaginary number</a:t>
            </a:r>
          </a:p>
          <a:p>
            <a:pPr eaLnBrk="1" hangingPunct="1">
              <a:defRPr/>
            </a:pPr>
            <a:r>
              <a:rPr lang="en-US" altLang="en-US" dirty="0"/>
              <a:t>A number such as 6 is a purely real number</a:t>
            </a:r>
          </a:p>
          <a:p>
            <a:pPr eaLnBrk="1" hangingPunct="1">
              <a:defRPr/>
            </a:pPr>
            <a:r>
              <a:rPr lang="en-US" altLang="en-US" dirty="0"/>
              <a:t>6 + 3</a:t>
            </a:r>
            <a:r>
              <a:rPr lang="en-US" altLang="en-US" i="1" dirty="0"/>
              <a:t>i</a:t>
            </a:r>
            <a:r>
              <a:rPr lang="en-US" altLang="en-US" dirty="0"/>
              <a:t> is a complex number</a:t>
            </a:r>
          </a:p>
          <a:p>
            <a:pPr eaLnBrk="1" hangingPunct="1">
              <a:defRPr/>
            </a:pPr>
            <a:r>
              <a:rPr lang="en-US" altLang="en-US" i="1" dirty="0"/>
              <a:t>x + </a:t>
            </a:r>
            <a:r>
              <a:rPr lang="en-US" altLang="en-US" i="1" dirty="0" err="1"/>
              <a:t>iy</a:t>
            </a:r>
            <a:r>
              <a:rPr lang="en-US" altLang="en-US" dirty="0"/>
              <a:t> is the general form of a complex number</a:t>
            </a:r>
            <a:endParaRPr lang="en-US" altLang="en-US" i="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2994" name="Rectangle 2">
            <a:extLst>
              <a:ext uri="{FF2B5EF4-FFF2-40B4-BE49-F238E27FC236}">
                <a16:creationId xmlns:a16="http://schemas.microsoft.com/office/drawing/2014/main" xmlns="" id="{97B0034C-C43B-431B-BC9C-6C903E997FCA}"/>
              </a:ext>
            </a:extLst>
          </p:cNvPr>
          <p:cNvSpPr>
            <a:spLocks noGrp="1" noChangeArrowheads="1"/>
          </p:cNvSpPr>
          <p:nvPr>
            <p:ph type="title"/>
          </p:nvPr>
        </p:nvSpPr>
        <p:spPr/>
        <p:txBody>
          <a:bodyPr/>
          <a:lstStyle/>
          <a:p>
            <a:pPr eaLnBrk="1" hangingPunct="1">
              <a:defRPr/>
            </a:pPr>
            <a:r>
              <a:rPr lang="en-US" altLang="en-US"/>
              <a:t> </a:t>
            </a:r>
          </a:p>
        </p:txBody>
      </p:sp>
      <p:sp>
        <p:nvSpPr>
          <p:cNvPr id="212995" name="Rectangle 3">
            <a:extLst>
              <a:ext uri="{FF2B5EF4-FFF2-40B4-BE49-F238E27FC236}">
                <a16:creationId xmlns:a16="http://schemas.microsoft.com/office/drawing/2014/main" xmlns="" id="{E019CED3-841C-472A-AED1-953FF41E3228}"/>
              </a:ext>
            </a:extLst>
          </p:cNvPr>
          <p:cNvSpPr>
            <a:spLocks noGrp="1" noChangeArrowheads="1"/>
          </p:cNvSpPr>
          <p:nvPr>
            <p:ph type="body" idx="1"/>
          </p:nvPr>
        </p:nvSpPr>
        <p:spPr/>
        <p:txBody>
          <a:bodyPr/>
          <a:lstStyle/>
          <a:p>
            <a:pPr eaLnBrk="1" hangingPunct="1">
              <a:defRPr/>
            </a:pPr>
            <a:r>
              <a:rPr lang="en-US" altLang="en-US" dirty="0"/>
              <a:t>A number such as 3</a:t>
            </a:r>
            <a:r>
              <a:rPr lang="en-US" altLang="en-US" i="1" dirty="0"/>
              <a:t>i </a:t>
            </a:r>
            <a:r>
              <a:rPr lang="en-US" altLang="en-US" dirty="0"/>
              <a:t>is a purely imaginary number</a:t>
            </a:r>
          </a:p>
          <a:p>
            <a:pPr eaLnBrk="1" hangingPunct="1">
              <a:defRPr/>
            </a:pPr>
            <a:r>
              <a:rPr lang="en-US" altLang="en-US" dirty="0"/>
              <a:t>A number such as 6 is a purely real number</a:t>
            </a:r>
          </a:p>
          <a:p>
            <a:pPr eaLnBrk="1" hangingPunct="1">
              <a:defRPr/>
            </a:pPr>
            <a:r>
              <a:rPr lang="en-US" altLang="en-US" dirty="0"/>
              <a:t>6 + 3</a:t>
            </a:r>
            <a:r>
              <a:rPr lang="en-US" altLang="en-US" i="1" dirty="0"/>
              <a:t>i</a:t>
            </a:r>
            <a:r>
              <a:rPr lang="en-US" altLang="en-US" dirty="0"/>
              <a:t> is a complex number</a:t>
            </a:r>
          </a:p>
          <a:p>
            <a:pPr eaLnBrk="1" hangingPunct="1">
              <a:defRPr/>
            </a:pPr>
            <a:r>
              <a:rPr lang="en-US" altLang="en-US" i="1" dirty="0"/>
              <a:t>x + </a:t>
            </a:r>
            <a:r>
              <a:rPr lang="en-US" altLang="en-US" i="1" dirty="0" err="1"/>
              <a:t>iy</a:t>
            </a:r>
            <a:r>
              <a:rPr lang="en-US" altLang="en-US" dirty="0"/>
              <a:t> is the general form of a complex number</a:t>
            </a:r>
          </a:p>
          <a:p>
            <a:pPr eaLnBrk="1" hangingPunct="1">
              <a:defRPr/>
            </a:pPr>
            <a:r>
              <a:rPr lang="en-US" altLang="en-US" dirty="0"/>
              <a:t>If </a:t>
            </a:r>
            <a:r>
              <a:rPr lang="en-US" altLang="en-US" i="1" dirty="0"/>
              <a:t>x + </a:t>
            </a:r>
            <a:r>
              <a:rPr lang="en-US" altLang="en-US" i="1" dirty="0" err="1"/>
              <a:t>iy</a:t>
            </a:r>
            <a:r>
              <a:rPr lang="en-US" altLang="en-US" dirty="0"/>
              <a:t>  = 6 – 4</a:t>
            </a:r>
            <a:r>
              <a:rPr lang="en-US" altLang="en-US" i="1" dirty="0"/>
              <a:t>i </a:t>
            </a:r>
            <a:r>
              <a:rPr lang="en-US" altLang="en-US" dirty="0"/>
              <a:t>then </a:t>
            </a:r>
            <a:r>
              <a:rPr lang="en-US" altLang="en-US" i="1" dirty="0"/>
              <a:t>x</a:t>
            </a:r>
            <a:r>
              <a:rPr lang="en-US" altLang="en-US" dirty="0"/>
              <a:t> = 6 and </a:t>
            </a:r>
            <a:r>
              <a:rPr lang="en-US" altLang="en-US" i="1" dirty="0"/>
              <a:t>y</a:t>
            </a:r>
            <a:r>
              <a:rPr lang="en-US" altLang="en-US" dirty="0"/>
              <a:t> = – 4</a:t>
            </a:r>
          </a:p>
          <a:p>
            <a:pPr eaLnBrk="1" hangingPunct="1">
              <a:buFont typeface="Wingdings" pitchFamily="2" charset="2"/>
              <a:buNone/>
              <a:defRPr/>
            </a:pPr>
            <a:endParaRPr lang="en-US" altLang="en-US" i="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xmlns="" id="{7D0050A3-551D-496C-ACE6-ABD054D7B973}"/>
              </a:ext>
            </a:extLst>
          </p:cNvPr>
          <p:cNvSpPr>
            <a:spLocks noGrp="1" noChangeArrowheads="1"/>
          </p:cNvSpPr>
          <p:nvPr>
            <p:ph type="title"/>
          </p:nvPr>
        </p:nvSpPr>
        <p:spPr/>
        <p:txBody>
          <a:bodyPr/>
          <a:lstStyle/>
          <a:p>
            <a:pPr eaLnBrk="1" hangingPunct="1">
              <a:defRPr/>
            </a:pPr>
            <a:r>
              <a:rPr lang="en-US" altLang="en-US"/>
              <a:t> </a:t>
            </a:r>
          </a:p>
        </p:txBody>
      </p:sp>
      <p:sp>
        <p:nvSpPr>
          <p:cNvPr id="214019" name="Rectangle 3">
            <a:extLst>
              <a:ext uri="{FF2B5EF4-FFF2-40B4-BE49-F238E27FC236}">
                <a16:creationId xmlns:a16="http://schemas.microsoft.com/office/drawing/2014/main" xmlns="" id="{C866DD52-CFAB-406F-8077-906111F751A4}"/>
              </a:ext>
            </a:extLst>
          </p:cNvPr>
          <p:cNvSpPr>
            <a:spLocks noGrp="1" noChangeArrowheads="1"/>
          </p:cNvSpPr>
          <p:nvPr>
            <p:ph type="body" idx="1"/>
          </p:nvPr>
        </p:nvSpPr>
        <p:spPr/>
        <p:txBody>
          <a:bodyPr/>
          <a:lstStyle/>
          <a:p>
            <a:pPr eaLnBrk="1" hangingPunct="1">
              <a:lnSpc>
                <a:spcPct val="90000"/>
              </a:lnSpc>
              <a:defRPr/>
            </a:pPr>
            <a:r>
              <a:rPr lang="en-US" altLang="en-US"/>
              <a:t>A number such as 3</a:t>
            </a:r>
            <a:r>
              <a:rPr lang="en-US" altLang="en-US" i="1"/>
              <a:t>i </a:t>
            </a:r>
            <a:r>
              <a:rPr lang="en-US" altLang="en-US"/>
              <a:t>is a purely imaginary number</a:t>
            </a:r>
          </a:p>
          <a:p>
            <a:pPr eaLnBrk="1" hangingPunct="1">
              <a:lnSpc>
                <a:spcPct val="90000"/>
              </a:lnSpc>
              <a:defRPr/>
            </a:pPr>
            <a:r>
              <a:rPr lang="en-US" altLang="en-US"/>
              <a:t>A number such as 6 is a purely real number</a:t>
            </a:r>
          </a:p>
          <a:p>
            <a:pPr eaLnBrk="1" hangingPunct="1">
              <a:lnSpc>
                <a:spcPct val="90000"/>
              </a:lnSpc>
              <a:defRPr/>
            </a:pPr>
            <a:r>
              <a:rPr lang="en-US" altLang="en-US"/>
              <a:t>6 + 3</a:t>
            </a:r>
            <a:r>
              <a:rPr lang="en-US" altLang="en-US" i="1"/>
              <a:t>i</a:t>
            </a:r>
            <a:r>
              <a:rPr lang="en-US" altLang="en-US"/>
              <a:t> is a complex number</a:t>
            </a:r>
          </a:p>
          <a:p>
            <a:pPr eaLnBrk="1" hangingPunct="1">
              <a:lnSpc>
                <a:spcPct val="90000"/>
              </a:lnSpc>
              <a:defRPr/>
            </a:pPr>
            <a:r>
              <a:rPr lang="en-US" altLang="en-US" i="1"/>
              <a:t>x + iy</a:t>
            </a:r>
            <a:r>
              <a:rPr lang="en-US" altLang="en-US"/>
              <a:t> is the general form of a complex number</a:t>
            </a:r>
          </a:p>
          <a:p>
            <a:pPr eaLnBrk="1" hangingPunct="1">
              <a:lnSpc>
                <a:spcPct val="90000"/>
              </a:lnSpc>
              <a:defRPr/>
            </a:pPr>
            <a:r>
              <a:rPr lang="en-US" altLang="en-US"/>
              <a:t>If </a:t>
            </a:r>
            <a:r>
              <a:rPr lang="en-US" altLang="en-US" i="1"/>
              <a:t>x + iy</a:t>
            </a:r>
            <a:r>
              <a:rPr lang="en-US" altLang="en-US"/>
              <a:t>  = 6 – 4</a:t>
            </a:r>
            <a:r>
              <a:rPr lang="en-US" altLang="en-US" i="1"/>
              <a:t>i </a:t>
            </a:r>
            <a:r>
              <a:rPr lang="en-US" altLang="en-US"/>
              <a:t>then </a:t>
            </a:r>
            <a:r>
              <a:rPr lang="en-US" altLang="en-US" i="1"/>
              <a:t>x</a:t>
            </a:r>
            <a:r>
              <a:rPr lang="en-US" altLang="en-US"/>
              <a:t> = 6 and </a:t>
            </a:r>
            <a:r>
              <a:rPr lang="en-US" altLang="en-US" i="1"/>
              <a:t>y</a:t>
            </a:r>
            <a:r>
              <a:rPr lang="en-US" altLang="en-US"/>
              <a:t> = –</a:t>
            </a:r>
            <a:r>
              <a:rPr lang="en-US" altLang="en-US" baseline="30000"/>
              <a:t> </a:t>
            </a:r>
            <a:r>
              <a:rPr lang="en-US" altLang="en-US"/>
              <a:t>4</a:t>
            </a:r>
          </a:p>
          <a:p>
            <a:pPr eaLnBrk="1" hangingPunct="1">
              <a:lnSpc>
                <a:spcPct val="90000"/>
              </a:lnSpc>
              <a:defRPr/>
            </a:pPr>
            <a:r>
              <a:rPr lang="en-US" altLang="en-US"/>
              <a:t>The ‘real part’ of 6 – 4</a:t>
            </a:r>
            <a:r>
              <a:rPr lang="en-US" altLang="en-US" i="1"/>
              <a:t>i </a:t>
            </a:r>
            <a:r>
              <a:rPr lang="en-US" altLang="en-US"/>
              <a:t>is 6</a:t>
            </a:r>
          </a:p>
          <a:p>
            <a:pPr eaLnBrk="1" hangingPunct="1">
              <a:lnSpc>
                <a:spcPct val="90000"/>
              </a:lnSpc>
              <a:defRPr/>
            </a:pPr>
            <a:endParaRPr lang="en-US" altLang="en-US"/>
          </a:p>
          <a:p>
            <a:pPr eaLnBrk="1" hangingPunct="1">
              <a:lnSpc>
                <a:spcPct val="90000"/>
              </a:lnSpc>
              <a:buFont typeface="Wingdings" pitchFamily="2" charset="2"/>
              <a:buNone/>
              <a:defRPr/>
            </a:pPr>
            <a:endParaRPr lang="en-US" altLang="en-US" i="1"/>
          </a:p>
        </p:txBody>
      </p:sp>
      <p:pic>
        <p:nvPicPr>
          <p:cNvPr id="54276" name="Picture 4" descr="AG00428_"/>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65125" y="228600"/>
            <a:ext cx="10715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128F02-360F-4D1C-ACF6-76A4ED716265}"/>
              </a:ext>
            </a:extLst>
          </p:cNvPr>
          <p:cNvSpPr>
            <a:spLocks noGrp="1"/>
          </p:cNvSpPr>
          <p:nvPr>
            <p:ph type="title"/>
          </p:nvPr>
        </p:nvSpPr>
        <p:spPr/>
        <p:txBody>
          <a:bodyPr/>
          <a:lstStyle/>
          <a:p>
            <a:pPr>
              <a:defRPr/>
            </a:pPr>
            <a:r>
              <a:rPr lang="en-US" altLang="en-US" dirty="0"/>
              <a:t>Complex Numbers</a:t>
            </a:r>
            <a:endParaRPr lang="en-US" dirty="0"/>
          </a:p>
        </p:txBody>
      </p:sp>
      <p:sp>
        <p:nvSpPr>
          <p:cNvPr id="3" name="Content Placeholder 2">
            <a:extLst>
              <a:ext uri="{FF2B5EF4-FFF2-40B4-BE49-F238E27FC236}">
                <a16:creationId xmlns:a16="http://schemas.microsoft.com/office/drawing/2014/main" xmlns="" id="{978D6A8A-011E-4471-87C3-3FB529E8344C}"/>
              </a:ext>
            </a:extLst>
          </p:cNvPr>
          <p:cNvSpPr>
            <a:spLocks noGrp="1"/>
          </p:cNvSpPr>
          <p:nvPr>
            <p:ph idx="1"/>
          </p:nvPr>
        </p:nvSpPr>
        <p:spPr/>
        <p:txBody>
          <a:bodyPr/>
          <a:lstStyle/>
          <a:p>
            <a:pPr>
              <a:defRPr/>
            </a:pPr>
            <a:r>
              <a:rPr lang="en-US" dirty="0"/>
              <a:t>Algebra of complex numbers</a:t>
            </a:r>
          </a:p>
          <a:p>
            <a:pPr>
              <a:defRPr/>
            </a:pPr>
            <a:r>
              <a:rPr lang="en-US" dirty="0"/>
              <a:t>Solution of quadratic equations</a:t>
            </a:r>
          </a:p>
          <a:p>
            <a:pPr>
              <a:defRPr/>
            </a:pPr>
            <a:r>
              <a:rPr lang="en-US" dirty="0"/>
              <a:t>Powers of  </a:t>
            </a:r>
          </a:p>
          <a:p>
            <a:pPr>
              <a:defRPr/>
            </a:pPr>
            <a:r>
              <a:rPr lang="en-US" dirty="0"/>
              <a:t>Complex conjugate</a:t>
            </a:r>
          </a:p>
          <a:p>
            <a:pPr>
              <a:defRPr/>
            </a:pPr>
            <a:r>
              <a:rPr lang="en-US" dirty="0" err="1"/>
              <a:t>Argand</a:t>
            </a:r>
            <a:r>
              <a:rPr lang="en-US" dirty="0"/>
              <a:t> diagram </a:t>
            </a:r>
          </a:p>
          <a:p>
            <a:pPr>
              <a:defRPr/>
            </a:pPr>
            <a:r>
              <a:rPr lang="en-US" dirty="0"/>
              <a:t>Polar form (</a:t>
            </a:r>
            <a:r>
              <a:rPr lang="en-US" dirty="0">
                <a:effectLst/>
              </a:rPr>
              <a:t>Euler's Formula</a:t>
            </a:r>
            <a:r>
              <a:rPr lang="en-US" dirty="0"/>
              <a:t>)</a:t>
            </a:r>
          </a:p>
          <a:p>
            <a:pPr>
              <a:defRPr/>
            </a:pPr>
            <a:r>
              <a:rPr lang="en-GB" altLang="en-US" dirty="0"/>
              <a:t>De </a:t>
            </a:r>
            <a:r>
              <a:rPr lang="en-GB" altLang="en-US" dirty="0" err="1"/>
              <a:t>Moivre’s</a:t>
            </a:r>
            <a:r>
              <a:rPr lang="en-GB" altLang="en-US" dirty="0"/>
              <a:t> Theorem</a:t>
            </a:r>
            <a:endParaRPr lang="en-US" dirty="0"/>
          </a:p>
          <a:p>
            <a:pPr>
              <a:defRPr/>
            </a:pPr>
            <a:endParaRPr lang="en-US" dirty="0"/>
          </a:p>
          <a:p>
            <a:pPr>
              <a:defRPr/>
            </a:pPr>
            <a:endParaRPr lang="en-US" dirty="0"/>
          </a:p>
          <a:p>
            <a:pPr>
              <a:defRPr/>
            </a:pPr>
            <a:endParaRPr lang="en-US" dirty="0"/>
          </a:p>
        </p:txBody>
      </p:sp>
      <p:graphicFrame>
        <p:nvGraphicFramePr>
          <p:cNvPr id="55300" name="Object 8"/>
          <p:cNvGraphicFramePr>
            <a:graphicFrameLocks noChangeAspect="1"/>
          </p:cNvGraphicFramePr>
          <p:nvPr/>
        </p:nvGraphicFramePr>
        <p:xfrm>
          <a:off x="2822575" y="2924175"/>
          <a:ext cx="509588" cy="446088"/>
        </p:xfrm>
        <a:graphic>
          <a:graphicData uri="http://schemas.openxmlformats.org/presentationml/2006/ole">
            <mc:AlternateContent xmlns:mc="http://schemas.openxmlformats.org/markup-compatibility/2006">
              <mc:Choice xmlns:v="urn:schemas-microsoft-com:vml" Requires="v">
                <p:oleObj spid="_x0000_s55319" name="Equation" r:id="rId3" imgW="139579" imgH="164957" progId="Equation.DSMT4">
                  <p:embed/>
                </p:oleObj>
              </mc:Choice>
              <mc:Fallback>
                <p:oleObj name="Equation" r:id="rId3" imgW="139579" imgH="164957"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575" y="2924175"/>
                        <a:ext cx="50958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xmlns="" id="{76388CF3-1C3C-47B7-918E-158A3A60E247}"/>
              </a:ext>
            </a:extLst>
          </p:cNvPr>
          <p:cNvSpPr>
            <a:spLocks noGrp="1" noChangeArrowheads="1"/>
          </p:cNvSpPr>
          <p:nvPr>
            <p:ph type="title"/>
          </p:nvPr>
        </p:nvSpPr>
        <p:spPr/>
        <p:txBody>
          <a:bodyPr/>
          <a:lstStyle/>
          <a:p>
            <a:pPr eaLnBrk="1" hangingPunct="1">
              <a:defRPr/>
            </a:pPr>
            <a:r>
              <a:rPr lang="en-US" altLang="en-US"/>
              <a:t>Worked Examples</a:t>
            </a:r>
          </a:p>
        </p:txBody>
      </p:sp>
      <p:sp>
        <p:nvSpPr>
          <p:cNvPr id="75779" name="Rectangle 3">
            <a:extLst>
              <a:ext uri="{FF2B5EF4-FFF2-40B4-BE49-F238E27FC236}">
                <a16:creationId xmlns:a16="http://schemas.microsoft.com/office/drawing/2014/main" xmlns="" id="{D789FD77-3015-4998-927F-85DAEC3F76C2}"/>
              </a:ext>
            </a:extLst>
          </p:cNvPr>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en-US" altLang="en-US"/>
              <a:t>Simplify</a:t>
            </a:r>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p:txBody>
      </p:sp>
      <p:graphicFrame>
        <p:nvGraphicFramePr>
          <p:cNvPr id="56324" name="Object 4"/>
          <p:cNvGraphicFramePr>
            <a:graphicFrameLocks noChangeAspect="1"/>
          </p:cNvGraphicFramePr>
          <p:nvPr/>
        </p:nvGraphicFramePr>
        <p:xfrm>
          <a:off x="3565525" y="1676400"/>
          <a:ext cx="823913" cy="465138"/>
        </p:xfrm>
        <a:graphic>
          <a:graphicData uri="http://schemas.openxmlformats.org/presentationml/2006/ole">
            <mc:AlternateContent xmlns:mc="http://schemas.openxmlformats.org/markup-compatibility/2006">
              <mc:Choice xmlns:v="urn:schemas-microsoft-com:vml" Requires="v">
                <p:oleObj spid="_x0000_s56363" name="Equation" r:id="rId3" imgW="317087" imgH="215619" progId="Equation.DSMT4">
                  <p:embed/>
                </p:oleObj>
              </mc:Choice>
              <mc:Fallback>
                <p:oleObj name="Equation" r:id="rId3" imgW="317087" imgH="21561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525" y="1676400"/>
                        <a:ext cx="82391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Line 5"/>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6326" name="Object 6"/>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56364" name="Equation" r:id="rId5" imgW="435285" imgH="677109" progId="Equation.DSMT4">
                  <p:embed/>
                </p:oleObj>
              </mc:Choice>
              <mc:Fallback>
                <p:oleObj name="Equation" r:id="rId5" imgW="435285" imgH="677109"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B7E221F5-C5F6-46E2-BC05-69DAF3049928}"/>
              </a:ext>
            </a:extLst>
          </p:cNvPr>
          <p:cNvSpPr txBox="1">
            <a:spLocks noGrp="1"/>
          </p:cNvSpPr>
          <p:nvPr>
            <p:ph type="title"/>
          </p:nvPr>
        </p:nvSpPr>
        <p:spPr>
          <a:xfrm>
            <a:off x="822325" y="404813"/>
            <a:ext cx="9328150" cy="690562"/>
          </a:xfrm>
        </p:spPr>
        <p:txBody>
          <a:bodyPr lIns="0" tIns="12700" rIns="0" bIns="0" rtlCol="0">
            <a:spAutoFit/>
          </a:bodyPr>
          <a:lstStyle/>
          <a:p>
            <a:pPr marL="20320">
              <a:spcBef>
                <a:spcPts val="100"/>
              </a:spcBef>
              <a:defRPr/>
            </a:pPr>
            <a:r>
              <a:rPr dirty="0"/>
              <a:t>Complex </a:t>
            </a:r>
            <a:r>
              <a:rPr spc="-40" dirty="0"/>
              <a:t>Variables </a:t>
            </a:r>
            <a:r>
              <a:rPr dirty="0"/>
              <a:t>&amp; </a:t>
            </a:r>
            <a:r>
              <a:rPr spc="-30" dirty="0"/>
              <a:t>Transform</a:t>
            </a:r>
            <a:r>
              <a:rPr spc="-105" dirty="0"/>
              <a:t> </a:t>
            </a:r>
            <a:r>
              <a:rPr dirty="0"/>
              <a:t>(CVT)</a:t>
            </a:r>
          </a:p>
        </p:txBody>
      </p:sp>
      <p:sp>
        <p:nvSpPr>
          <p:cNvPr id="3" name="object 3">
            <a:extLst>
              <a:ext uri="{FF2B5EF4-FFF2-40B4-BE49-F238E27FC236}">
                <a16:creationId xmlns:a16="http://schemas.microsoft.com/office/drawing/2014/main" xmlns="" id="{03E9E6E2-CD41-486B-9542-34F3B45F3972}"/>
              </a:ext>
            </a:extLst>
          </p:cNvPr>
          <p:cNvSpPr txBox="1"/>
          <p:nvPr/>
        </p:nvSpPr>
        <p:spPr>
          <a:xfrm>
            <a:off x="3422650" y="1725613"/>
            <a:ext cx="3708400" cy="452437"/>
          </a:xfrm>
          <a:prstGeom prst="rect">
            <a:avLst/>
          </a:prstGeom>
        </p:spPr>
        <p:txBody>
          <a:bodyPr lIns="0" tIns="12065" rIns="0" bIns="0">
            <a:spAutoFit/>
          </a:bodyPr>
          <a:lstStyle/>
          <a:p>
            <a:pPr marL="12700">
              <a:spcBef>
                <a:spcPts val="95"/>
              </a:spcBef>
              <a:defRPr/>
            </a:pPr>
            <a:r>
              <a:rPr sz="2800" b="1" dirty="0">
                <a:latin typeface="Times New Roman"/>
                <a:cs typeface="Times New Roman"/>
              </a:rPr>
              <a:t>Signals and</a:t>
            </a:r>
            <a:r>
              <a:rPr sz="2800" b="1" spc="-85" dirty="0">
                <a:latin typeface="Times New Roman"/>
                <a:cs typeface="Times New Roman"/>
              </a:rPr>
              <a:t> </a:t>
            </a:r>
            <a:r>
              <a:rPr sz="2800" b="1" dirty="0">
                <a:latin typeface="Times New Roman"/>
                <a:cs typeface="Times New Roman"/>
              </a:rPr>
              <a:t>Systems</a:t>
            </a:r>
            <a:endParaRPr sz="2800">
              <a:latin typeface="Times New Roman"/>
              <a:cs typeface="Times New Roman"/>
            </a:endParaRPr>
          </a:p>
        </p:txBody>
      </p:sp>
      <p:sp>
        <p:nvSpPr>
          <p:cNvPr id="4" name="object 4">
            <a:extLst>
              <a:ext uri="{FF2B5EF4-FFF2-40B4-BE49-F238E27FC236}">
                <a16:creationId xmlns:a16="http://schemas.microsoft.com/office/drawing/2014/main" xmlns="" id="{D453C97C-419E-43BB-A606-1A613DFDEA01}"/>
              </a:ext>
            </a:extLst>
          </p:cNvPr>
          <p:cNvSpPr txBox="1"/>
          <p:nvPr/>
        </p:nvSpPr>
        <p:spPr>
          <a:xfrm>
            <a:off x="1514475" y="4157663"/>
            <a:ext cx="2936875" cy="300037"/>
          </a:xfrm>
          <a:prstGeom prst="rect">
            <a:avLst/>
          </a:prstGeom>
        </p:spPr>
        <p:txBody>
          <a:bodyPr lIns="0" tIns="12700" rIns="0" bIns="0">
            <a:spAutoFit/>
          </a:bodyPr>
          <a:lstStyle/>
          <a:p>
            <a:pPr marL="12700">
              <a:spcBef>
                <a:spcPts val="100"/>
              </a:spcBef>
              <a:defRPr/>
            </a:pPr>
            <a:r>
              <a:rPr sz="1800" b="1" dirty="0">
                <a:latin typeface="Times New Roman"/>
                <a:cs typeface="Times New Roman"/>
              </a:rPr>
              <a:t>Digital </a:t>
            </a:r>
            <a:r>
              <a:rPr sz="1800" b="1" spc="-5" dirty="0">
                <a:latin typeface="Times New Roman"/>
                <a:cs typeface="Times New Roman"/>
              </a:rPr>
              <a:t>Signal</a:t>
            </a:r>
            <a:r>
              <a:rPr sz="1800" b="1" spc="-60" dirty="0">
                <a:latin typeface="Times New Roman"/>
                <a:cs typeface="Times New Roman"/>
              </a:rPr>
              <a:t> </a:t>
            </a:r>
            <a:r>
              <a:rPr sz="1800" b="1" spc="-5" dirty="0">
                <a:latin typeface="Times New Roman"/>
                <a:cs typeface="Times New Roman"/>
              </a:rPr>
              <a:t>Processing</a:t>
            </a:r>
            <a:endParaRPr sz="1800">
              <a:latin typeface="Times New Roman"/>
              <a:cs typeface="Times New Roman"/>
            </a:endParaRPr>
          </a:p>
        </p:txBody>
      </p:sp>
      <p:sp>
        <p:nvSpPr>
          <p:cNvPr id="5" name="object 5">
            <a:extLst>
              <a:ext uri="{FF2B5EF4-FFF2-40B4-BE49-F238E27FC236}">
                <a16:creationId xmlns:a16="http://schemas.microsoft.com/office/drawing/2014/main" xmlns="" id="{835C774D-2135-4C79-9BC4-4AF811058B46}"/>
              </a:ext>
            </a:extLst>
          </p:cNvPr>
          <p:cNvSpPr txBox="1"/>
          <p:nvPr/>
        </p:nvSpPr>
        <p:spPr>
          <a:xfrm>
            <a:off x="1514475" y="5454650"/>
            <a:ext cx="2933700" cy="300038"/>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Communication</a:t>
            </a:r>
            <a:r>
              <a:rPr sz="1800" b="1" spc="-30" dirty="0">
                <a:latin typeface="Times New Roman"/>
                <a:cs typeface="Times New Roman"/>
              </a:rPr>
              <a:t> </a:t>
            </a:r>
            <a:r>
              <a:rPr sz="1800" b="1" dirty="0">
                <a:latin typeface="Times New Roman"/>
                <a:cs typeface="Times New Roman"/>
              </a:rPr>
              <a:t>Systems</a:t>
            </a:r>
            <a:endParaRPr sz="1800">
              <a:latin typeface="Times New Roman"/>
              <a:cs typeface="Times New Roman"/>
            </a:endParaRPr>
          </a:p>
        </p:txBody>
      </p:sp>
      <p:sp>
        <p:nvSpPr>
          <p:cNvPr id="6" name="object 6">
            <a:extLst>
              <a:ext uri="{FF2B5EF4-FFF2-40B4-BE49-F238E27FC236}">
                <a16:creationId xmlns:a16="http://schemas.microsoft.com/office/drawing/2014/main" xmlns="" id="{9529D265-C376-4171-A5A9-3AA36D179BA6}"/>
              </a:ext>
            </a:extLst>
          </p:cNvPr>
          <p:cNvSpPr txBox="1"/>
          <p:nvPr/>
        </p:nvSpPr>
        <p:spPr>
          <a:xfrm>
            <a:off x="6727825" y="4865688"/>
            <a:ext cx="3213100" cy="300037"/>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Communication </a:t>
            </a:r>
            <a:r>
              <a:rPr sz="1800" b="1" dirty="0">
                <a:latin typeface="Times New Roman"/>
                <a:cs typeface="Times New Roman"/>
              </a:rPr>
              <a:t>Systems</a:t>
            </a:r>
            <a:r>
              <a:rPr sz="1800" b="1" spc="-30" dirty="0">
                <a:latin typeface="Times New Roman"/>
                <a:cs typeface="Times New Roman"/>
              </a:rPr>
              <a:t> </a:t>
            </a:r>
            <a:r>
              <a:rPr sz="1800" b="1" spc="-5" dirty="0">
                <a:latin typeface="Times New Roman"/>
                <a:cs typeface="Times New Roman"/>
              </a:rPr>
              <a:t>II</a:t>
            </a:r>
            <a:endParaRPr sz="1800">
              <a:latin typeface="Times New Roman"/>
              <a:cs typeface="Times New Roman"/>
            </a:endParaRPr>
          </a:p>
        </p:txBody>
      </p:sp>
      <p:sp>
        <p:nvSpPr>
          <p:cNvPr id="7" name="object 7">
            <a:extLst>
              <a:ext uri="{FF2B5EF4-FFF2-40B4-BE49-F238E27FC236}">
                <a16:creationId xmlns:a16="http://schemas.microsoft.com/office/drawing/2014/main" xmlns="" id="{A5AE0571-CF2F-43AA-80FD-A4F1A40C2BC9}"/>
              </a:ext>
            </a:extLst>
          </p:cNvPr>
          <p:cNvSpPr txBox="1"/>
          <p:nvPr/>
        </p:nvSpPr>
        <p:spPr>
          <a:xfrm>
            <a:off x="6727825" y="5475288"/>
            <a:ext cx="3825875" cy="300037"/>
          </a:xfrm>
          <a:prstGeom prst="rect">
            <a:avLst/>
          </a:prstGeom>
        </p:spPr>
        <p:txBody>
          <a:bodyPr lIns="0" tIns="12700" rIns="0" bIns="0">
            <a:spAutoFit/>
          </a:bodyPr>
          <a:lstStyle/>
          <a:p>
            <a:pPr marL="12700">
              <a:spcBef>
                <a:spcPts val="100"/>
              </a:spcBef>
              <a:defRPr/>
            </a:pPr>
            <a:r>
              <a:rPr sz="1800" b="1" dirty="0">
                <a:latin typeface="Times New Roman"/>
                <a:cs typeface="Times New Roman"/>
              </a:rPr>
              <a:t>Mobile </a:t>
            </a:r>
            <a:r>
              <a:rPr sz="1800" b="1" spc="-5" dirty="0">
                <a:latin typeface="Times New Roman"/>
                <a:cs typeface="Times New Roman"/>
              </a:rPr>
              <a:t>Communication</a:t>
            </a:r>
            <a:r>
              <a:rPr sz="1800" b="1" spc="-45" dirty="0">
                <a:latin typeface="Times New Roman"/>
                <a:cs typeface="Times New Roman"/>
              </a:rPr>
              <a:t> </a:t>
            </a:r>
            <a:r>
              <a:rPr sz="1800" b="1" dirty="0">
                <a:latin typeface="Times New Roman"/>
                <a:cs typeface="Times New Roman"/>
              </a:rPr>
              <a:t>Systems</a:t>
            </a:r>
            <a:endParaRPr sz="1800">
              <a:latin typeface="Times New Roman"/>
              <a:cs typeface="Times New Roman"/>
            </a:endParaRPr>
          </a:p>
        </p:txBody>
      </p:sp>
      <p:sp>
        <p:nvSpPr>
          <p:cNvPr id="8" name="object 8">
            <a:extLst>
              <a:ext uri="{FF2B5EF4-FFF2-40B4-BE49-F238E27FC236}">
                <a16:creationId xmlns:a16="http://schemas.microsoft.com/office/drawing/2014/main" xmlns="" id="{595703C2-F529-4886-8B94-A669698AC174}"/>
              </a:ext>
            </a:extLst>
          </p:cNvPr>
          <p:cNvSpPr txBox="1"/>
          <p:nvPr/>
        </p:nvSpPr>
        <p:spPr>
          <a:xfrm>
            <a:off x="6727825" y="6008688"/>
            <a:ext cx="2911475" cy="300037"/>
          </a:xfrm>
          <a:prstGeom prst="rect">
            <a:avLst/>
          </a:prstGeom>
        </p:spPr>
        <p:txBody>
          <a:bodyPr lIns="0" tIns="12700" rIns="0" bIns="0">
            <a:spAutoFit/>
          </a:bodyPr>
          <a:lstStyle/>
          <a:p>
            <a:pPr marL="12700">
              <a:spcBef>
                <a:spcPts val="100"/>
              </a:spcBef>
              <a:defRPr/>
            </a:pPr>
            <a:r>
              <a:rPr sz="1800" b="1" spc="-10" dirty="0">
                <a:latin typeface="Times New Roman"/>
                <a:cs typeface="Times New Roman"/>
              </a:rPr>
              <a:t>Broadband</a:t>
            </a:r>
            <a:r>
              <a:rPr sz="1800" b="1" spc="-70" dirty="0">
                <a:latin typeface="Times New Roman"/>
                <a:cs typeface="Times New Roman"/>
              </a:rPr>
              <a:t> </a:t>
            </a:r>
            <a:r>
              <a:rPr sz="1800" b="1" spc="-15" dirty="0">
                <a:latin typeface="Times New Roman"/>
                <a:cs typeface="Times New Roman"/>
              </a:rPr>
              <a:t>Technologies</a:t>
            </a:r>
            <a:endParaRPr sz="1800">
              <a:latin typeface="Times New Roman"/>
              <a:cs typeface="Times New Roman"/>
            </a:endParaRPr>
          </a:p>
        </p:txBody>
      </p:sp>
      <p:sp>
        <p:nvSpPr>
          <p:cNvPr id="9" name="object 9">
            <a:extLst>
              <a:ext uri="{FF2B5EF4-FFF2-40B4-BE49-F238E27FC236}">
                <a16:creationId xmlns:a16="http://schemas.microsoft.com/office/drawing/2014/main" xmlns="" id="{4A35C62C-B5E1-4B1E-93C4-AC52C808302E}"/>
              </a:ext>
            </a:extLst>
          </p:cNvPr>
          <p:cNvSpPr txBox="1"/>
          <p:nvPr/>
        </p:nvSpPr>
        <p:spPr>
          <a:xfrm>
            <a:off x="6746875" y="4170363"/>
            <a:ext cx="2933700" cy="298450"/>
          </a:xfrm>
          <a:prstGeom prst="rect">
            <a:avLst/>
          </a:prstGeom>
        </p:spPr>
        <p:txBody>
          <a:bodyPr lIns="0" tIns="12700" rIns="0" bIns="0">
            <a:spAutoFit/>
          </a:bodyPr>
          <a:lstStyle/>
          <a:p>
            <a:pPr marL="12700">
              <a:spcBef>
                <a:spcPts val="100"/>
              </a:spcBef>
              <a:defRPr/>
            </a:pPr>
            <a:r>
              <a:rPr sz="1800" b="1" dirty="0">
                <a:latin typeface="Times New Roman"/>
                <a:cs typeface="Times New Roman"/>
              </a:rPr>
              <a:t>Digital </a:t>
            </a:r>
            <a:r>
              <a:rPr sz="1800" b="1" spc="-5" dirty="0">
                <a:latin typeface="Times New Roman"/>
                <a:cs typeface="Times New Roman"/>
              </a:rPr>
              <a:t>Image</a:t>
            </a:r>
            <a:r>
              <a:rPr sz="1800" b="1" spc="-60" dirty="0">
                <a:latin typeface="Times New Roman"/>
                <a:cs typeface="Times New Roman"/>
              </a:rPr>
              <a:t> </a:t>
            </a:r>
            <a:r>
              <a:rPr sz="1800" b="1" spc="-5" dirty="0">
                <a:latin typeface="Times New Roman"/>
                <a:cs typeface="Times New Roman"/>
              </a:rPr>
              <a:t>Processing</a:t>
            </a:r>
            <a:endParaRPr sz="1800">
              <a:latin typeface="Times New Roman"/>
              <a:cs typeface="Times New Roman"/>
            </a:endParaRPr>
          </a:p>
        </p:txBody>
      </p:sp>
      <p:sp>
        <p:nvSpPr>
          <p:cNvPr id="18442" name="object 10"/>
          <p:cNvSpPr>
            <a:spLocks noChangeArrowheads="1"/>
          </p:cNvSpPr>
          <p:nvPr/>
        </p:nvSpPr>
        <p:spPr bwMode="auto">
          <a:xfrm>
            <a:off x="4908550" y="1071563"/>
            <a:ext cx="577850" cy="782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43" name="object 11"/>
          <p:cNvSpPr>
            <a:spLocks noChangeArrowheads="1"/>
          </p:cNvSpPr>
          <p:nvPr/>
        </p:nvSpPr>
        <p:spPr bwMode="auto">
          <a:xfrm>
            <a:off x="4972050" y="1095375"/>
            <a:ext cx="447675" cy="685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44" name="object 12"/>
          <p:cNvSpPr>
            <a:spLocks/>
          </p:cNvSpPr>
          <p:nvPr/>
        </p:nvSpPr>
        <p:spPr bwMode="auto">
          <a:xfrm>
            <a:off x="4972050" y="1095375"/>
            <a:ext cx="447675" cy="685800"/>
          </a:xfrm>
          <a:custGeom>
            <a:avLst/>
            <a:gdLst>
              <a:gd name="T0" fmla="*/ 0 w 372745"/>
              <a:gd name="T1" fmla="*/ 499617 h 685800"/>
              <a:gd name="T2" fmla="*/ 838521 w 372745"/>
              <a:gd name="T3" fmla="*/ 499617 h 685800"/>
              <a:gd name="T4" fmla="*/ 838521 w 372745"/>
              <a:gd name="T5" fmla="*/ 0 h 685800"/>
              <a:gd name="T6" fmla="*/ 2516738 w 372745"/>
              <a:gd name="T7" fmla="*/ 0 h 685800"/>
              <a:gd name="T8" fmla="*/ 2516738 w 372745"/>
              <a:gd name="T9" fmla="*/ 499617 h 685800"/>
              <a:gd name="T10" fmla="*/ 3355264 w 372745"/>
              <a:gd name="T11" fmla="*/ 499617 h 685800"/>
              <a:gd name="T12" fmla="*/ 1677065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0" y="499617"/>
                </a:lnTo>
                <a:lnTo>
                  <a:pt x="93090" y="0"/>
                </a:lnTo>
                <a:lnTo>
                  <a:pt x="279400" y="0"/>
                </a:lnTo>
                <a:lnTo>
                  <a:pt x="279400" y="499617"/>
                </a:lnTo>
                <a:lnTo>
                  <a:pt x="372490" y="499617"/>
                </a:lnTo>
                <a:lnTo>
                  <a:pt x="186182"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45" name="object 13"/>
          <p:cNvSpPr>
            <a:spLocks noChangeArrowheads="1"/>
          </p:cNvSpPr>
          <p:nvPr/>
        </p:nvSpPr>
        <p:spPr bwMode="auto">
          <a:xfrm>
            <a:off x="4660900" y="5426075"/>
            <a:ext cx="1212850" cy="40481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46" name="object 14"/>
          <p:cNvSpPr>
            <a:spLocks noChangeArrowheads="1"/>
          </p:cNvSpPr>
          <p:nvPr/>
        </p:nvSpPr>
        <p:spPr bwMode="auto">
          <a:xfrm>
            <a:off x="4718050" y="5457825"/>
            <a:ext cx="1098550" cy="2952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47" name="object 15"/>
          <p:cNvSpPr>
            <a:spLocks/>
          </p:cNvSpPr>
          <p:nvPr/>
        </p:nvSpPr>
        <p:spPr bwMode="auto">
          <a:xfrm>
            <a:off x="4718050" y="5457825"/>
            <a:ext cx="1098550" cy="296863"/>
          </a:xfrm>
          <a:custGeom>
            <a:avLst/>
            <a:gdLst>
              <a:gd name="T0" fmla="*/ 6828628 w 914400"/>
              <a:gd name="T1" fmla="*/ 300123 h 296545"/>
              <a:gd name="T2" fmla="*/ 6828628 w 914400"/>
              <a:gd name="T3" fmla="*/ 225125 h 296545"/>
              <a:gd name="T4" fmla="*/ 0 w 914400"/>
              <a:gd name="T5" fmla="*/ 225125 h 296545"/>
              <a:gd name="T6" fmla="*/ 0 w 914400"/>
              <a:gd name="T7" fmla="*/ 74998 h 296545"/>
              <a:gd name="T8" fmla="*/ 6828628 w 914400"/>
              <a:gd name="T9" fmla="*/ 74998 h 296545"/>
              <a:gd name="T10" fmla="*/ 6828628 w 914400"/>
              <a:gd name="T11" fmla="*/ 0 h 296545"/>
              <a:gd name="T12" fmla="*/ 8148185 w 914400"/>
              <a:gd name="T13" fmla="*/ 150125 h 296545"/>
              <a:gd name="T14" fmla="*/ 6828628 w 914400"/>
              <a:gd name="T15" fmla="*/ 300123 h 296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4400" h="296545">
                <a:moveTo>
                  <a:pt x="766317" y="296291"/>
                </a:moveTo>
                <a:lnTo>
                  <a:pt x="766317" y="222250"/>
                </a:lnTo>
                <a:lnTo>
                  <a:pt x="0" y="222250"/>
                </a:lnTo>
                <a:lnTo>
                  <a:pt x="0" y="74040"/>
                </a:lnTo>
                <a:lnTo>
                  <a:pt x="766317" y="74040"/>
                </a:lnTo>
                <a:lnTo>
                  <a:pt x="766317" y="0"/>
                </a:lnTo>
                <a:lnTo>
                  <a:pt x="914400" y="148209"/>
                </a:lnTo>
                <a:lnTo>
                  <a:pt x="766317" y="296291"/>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48" name="object 16"/>
          <p:cNvSpPr>
            <a:spLocks noChangeArrowheads="1"/>
          </p:cNvSpPr>
          <p:nvPr/>
        </p:nvSpPr>
        <p:spPr bwMode="auto">
          <a:xfrm>
            <a:off x="3133725" y="2427288"/>
            <a:ext cx="577850" cy="7826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49" name="object 17"/>
          <p:cNvSpPr>
            <a:spLocks noChangeArrowheads="1"/>
          </p:cNvSpPr>
          <p:nvPr/>
        </p:nvSpPr>
        <p:spPr bwMode="auto">
          <a:xfrm>
            <a:off x="3200400" y="2451100"/>
            <a:ext cx="444500" cy="6858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50" name="object 18"/>
          <p:cNvSpPr>
            <a:spLocks/>
          </p:cNvSpPr>
          <p:nvPr/>
        </p:nvSpPr>
        <p:spPr bwMode="auto">
          <a:xfrm>
            <a:off x="3200400" y="2451100"/>
            <a:ext cx="444500" cy="685800"/>
          </a:xfrm>
          <a:custGeom>
            <a:avLst/>
            <a:gdLst>
              <a:gd name="T0" fmla="*/ 0 w 372745"/>
              <a:gd name="T1" fmla="*/ 499618 h 685800"/>
              <a:gd name="T2" fmla="*/ 797822 w 372745"/>
              <a:gd name="T3" fmla="*/ 499618 h 685800"/>
              <a:gd name="T4" fmla="*/ 797822 w 372745"/>
              <a:gd name="T5" fmla="*/ 0 h 685800"/>
              <a:gd name="T6" fmla="*/ 2394545 w 372745"/>
              <a:gd name="T7" fmla="*/ 0 h 685800"/>
              <a:gd name="T8" fmla="*/ 2394545 w 372745"/>
              <a:gd name="T9" fmla="*/ 499618 h 685800"/>
              <a:gd name="T10" fmla="*/ 3192360 w 372745"/>
              <a:gd name="T11" fmla="*/ 499618 h 685800"/>
              <a:gd name="T12" fmla="*/ 1595628 w 372745"/>
              <a:gd name="T13" fmla="*/ 685800 h 685800"/>
              <a:gd name="T14" fmla="*/ 0 w 372745"/>
              <a:gd name="T15" fmla="*/ 499618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8"/>
                </a:moveTo>
                <a:lnTo>
                  <a:pt x="93091" y="499618"/>
                </a:lnTo>
                <a:lnTo>
                  <a:pt x="93091" y="0"/>
                </a:lnTo>
                <a:lnTo>
                  <a:pt x="279400" y="0"/>
                </a:lnTo>
                <a:lnTo>
                  <a:pt x="279400" y="499618"/>
                </a:lnTo>
                <a:lnTo>
                  <a:pt x="372490" y="499618"/>
                </a:lnTo>
                <a:lnTo>
                  <a:pt x="186181" y="685800"/>
                </a:lnTo>
                <a:lnTo>
                  <a:pt x="0" y="499618"/>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51" name="object 19"/>
          <p:cNvSpPr>
            <a:spLocks noChangeArrowheads="1"/>
          </p:cNvSpPr>
          <p:nvPr/>
        </p:nvSpPr>
        <p:spPr bwMode="auto">
          <a:xfrm>
            <a:off x="6823075" y="2459038"/>
            <a:ext cx="577850" cy="781050"/>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52" name="object 20"/>
          <p:cNvSpPr>
            <a:spLocks noChangeArrowheads="1"/>
          </p:cNvSpPr>
          <p:nvPr/>
        </p:nvSpPr>
        <p:spPr bwMode="auto">
          <a:xfrm>
            <a:off x="6886575" y="2482850"/>
            <a:ext cx="447675" cy="6858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53" name="object 21"/>
          <p:cNvSpPr>
            <a:spLocks/>
          </p:cNvSpPr>
          <p:nvPr/>
        </p:nvSpPr>
        <p:spPr bwMode="auto">
          <a:xfrm>
            <a:off x="6886575" y="2482850"/>
            <a:ext cx="447675" cy="685800"/>
          </a:xfrm>
          <a:custGeom>
            <a:avLst/>
            <a:gdLst>
              <a:gd name="T0" fmla="*/ 0 w 372745"/>
              <a:gd name="T1" fmla="*/ 499618 h 685800"/>
              <a:gd name="T2" fmla="*/ 838521 w 372745"/>
              <a:gd name="T3" fmla="*/ 499618 h 685800"/>
              <a:gd name="T4" fmla="*/ 838521 w 372745"/>
              <a:gd name="T5" fmla="*/ 0 h 685800"/>
              <a:gd name="T6" fmla="*/ 2516738 w 372745"/>
              <a:gd name="T7" fmla="*/ 0 h 685800"/>
              <a:gd name="T8" fmla="*/ 2516738 w 372745"/>
              <a:gd name="T9" fmla="*/ 499618 h 685800"/>
              <a:gd name="T10" fmla="*/ 3355264 w 372745"/>
              <a:gd name="T11" fmla="*/ 499618 h 685800"/>
              <a:gd name="T12" fmla="*/ 1677053 w 372745"/>
              <a:gd name="T13" fmla="*/ 685800 h 685800"/>
              <a:gd name="T14" fmla="*/ 0 w 372745"/>
              <a:gd name="T15" fmla="*/ 499618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8"/>
                </a:moveTo>
                <a:lnTo>
                  <a:pt x="93090" y="499618"/>
                </a:lnTo>
                <a:lnTo>
                  <a:pt x="93090" y="0"/>
                </a:lnTo>
                <a:lnTo>
                  <a:pt x="279400" y="0"/>
                </a:lnTo>
                <a:lnTo>
                  <a:pt x="279400" y="499618"/>
                </a:lnTo>
                <a:lnTo>
                  <a:pt x="372490" y="499618"/>
                </a:lnTo>
                <a:lnTo>
                  <a:pt x="186181" y="685800"/>
                </a:lnTo>
                <a:lnTo>
                  <a:pt x="0" y="499618"/>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54" name="object 22"/>
          <p:cNvSpPr>
            <a:spLocks/>
          </p:cNvSpPr>
          <p:nvPr/>
        </p:nvSpPr>
        <p:spPr bwMode="auto">
          <a:xfrm>
            <a:off x="1492250" y="3392488"/>
            <a:ext cx="2622550" cy="519112"/>
          </a:xfrm>
          <a:custGeom>
            <a:avLst/>
            <a:gdLst>
              <a:gd name="T0" fmla="*/ 0 w 2184400"/>
              <a:gd name="T1" fmla="*/ 85979 h 519429"/>
              <a:gd name="T2" fmla="*/ 60599 w 2184400"/>
              <a:gd name="T3" fmla="*/ 52497 h 519429"/>
              <a:gd name="T4" fmla="*/ 225875 w 2184400"/>
              <a:gd name="T5" fmla="*/ 25172 h 519429"/>
              <a:gd name="T6" fmla="*/ 470998 w 2184400"/>
              <a:gd name="T7" fmla="*/ 6752 h 519429"/>
              <a:gd name="T8" fmla="*/ 771163 w 2184400"/>
              <a:gd name="T9" fmla="*/ 0 h 519429"/>
              <a:gd name="T10" fmla="*/ 18700702 w 2184400"/>
              <a:gd name="T11" fmla="*/ 0 h 519429"/>
              <a:gd name="T12" fmla="*/ 19000729 w 2184400"/>
              <a:gd name="T13" fmla="*/ 6752 h 519429"/>
              <a:gd name="T14" fmla="*/ 19245787 w 2184400"/>
              <a:gd name="T15" fmla="*/ 25172 h 519429"/>
              <a:gd name="T16" fmla="*/ 19411038 w 2184400"/>
              <a:gd name="T17" fmla="*/ 52497 h 519429"/>
              <a:gd name="T18" fmla="*/ 19471644 w 2184400"/>
              <a:gd name="T19" fmla="*/ 85979 h 519429"/>
              <a:gd name="T20" fmla="*/ 19471644 w 2184400"/>
              <a:gd name="T21" fmla="*/ 429404 h 519429"/>
              <a:gd name="T22" fmla="*/ 19411038 w 2184400"/>
              <a:gd name="T23" fmla="*/ 462892 h 519429"/>
              <a:gd name="T24" fmla="*/ 19245787 w 2184400"/>
              <a:gd name="T25" fmla="*/ 490221 h 519429"/>
              <a:gd name="T26" fmla="*/ 19000729 w 2184400"/>
              <a:gd name="T27" fmla="*/ 508636 h 519429"/>
              <a:gd name="T28" fmla="*/ 18700702 w 2184400"/>
              <a:gd name="T29" fmla="*/ 515388 h 519429"/>
              <a:gd name="T30" fmla="*/ 771163 w 2184400"/>
              <a:gd name="T31" fmla="*/ 515388 h 519429"/>
              <a:gd name="T32" fmla="*/ 470998 w 2184400"/>
              <a:gd name="T33" fmla="*/ 508636 h 519429"/>
              <a:gd name="T34" fmla="*/ 225875 w 2184400"/>
              <a:gd name="T35" fmla="*/ 490221 h 519429"/>
              <a:gd name="T36" fmla="*/ 60599 w 2184400"/>
              <a:gd name="T37" fmla="*/ 462892 h 519429"/>
              <a:gd name="T38" fmla="*/ 0 w 2184400"/>
              <a:gd name="T39" fmla="*/ 429404 h 519429"/>
              <a:gd name="T40" fmla="*/ 0 w 2184400"/>
              <a:gd name="T41" fmla="*/ 85979 h 5194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84400" h="519429">
                <a:moveTo>
                  <a:pt x="0" y="86613"/>
                </a:moveTo>
                <a:lnTo>
                  <a:pt x="6798" y="52881"/>
                </a:lnTo>
                <a:lnTo>
                  <a:pt x="25339" y="25352"/>
                </a:lnTo>
                <a:lnTo>
                  <a:pt x="52838" y="6800"/>
                </a:lnTo>
                <a:lnTo>
                  <a:pt x="86512" y="0"/>
                </a:lnTo>
                <a:lnTo>
                  <a:pt x="2097913" y="0"/>
                </a:lnTo>
                <a:lnTo>
                  <a:pt x="2131571" y="6800"/>
                </a:lnTo>
                <a:lnTo>
                  <a:pt x="2159063" y="25352"/>
                </a:lnTo>
                <a:lnTo>
                  <a:pt x="2177601" y="52881"/>
                </a:lnTo>
                <a:lnTo>
                  <a:pt x="2184400" y="86613"/>
                </a:lnTo>
                <a:lnTo>
                  <a:pt x="2184400" y="432561"/>
                </a:lnTo>
                <a:lnTo>
                  <a:pt x="2177601" y="466294"/>
                </a:lnTo>
                <a:lnTo>
                  <a:pt x="2159063" y="493823"/>
                </a:lnTo>
                <a:lnTo>
                  <a:pt x="2131571" y="512375"/>
                </a:lnTo>
                <a:lnTo>
                  <a:pt x="2097913" y="519175"/>
                </a:lnTo>
                <a:lnTo>
                  <a:pt x="86512" y="519175"/>
                </a:lnTo>
                <a:lnTo>
                  <a:pt x="52838" y="512375"/>
                </a:lnTo>
                <a:lnTo>
                  <a:pt x="25339" y="493823"/>
                </a:lnTo>
                <a:lnTo>
                  <a:pt x="6798" y="466294"/>
                </a:lnTo>
                <a:lnTo>
                  <a:pt x="0" y="432561"/>
                </a:lnTo>
                <a:lnTo>
                  <a:pt x="0" y="86613"/>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55" name="object 23"/>
          <p:cNvSpPr txBox="1">
            <a:spLocks noChangeArrowheads="1"/>
          </p:cNvSpPr>
          <p:nvPr/>
        </p:nvSpPr>
        <p:spPr bwMode="auto">
          <a:xfrm>
            <a:off x="1524000" y="3479800"/>
            <a:ext cx="2590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330200">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spcBef>
                <a:spcPts val="100"/>
              </a:spcBef>
            </a:pPr>
            <a:r>
              <a:rPr lang="en-US" altLang="en-US" sz="2000" b="1">
                <a:solidFill>
                  <a:srgbClr val="7E7E7E"/>
                </a:solidFill>
                <a:cs typeface="Times New Roman" pitchFamily="18" charset="0"/>
              </a:rPr>
              <a:t>Non-Electives</a:t>
            </a:r>
            <a:endParaRPr lang="en-US" altLang="en-US" sz="2000">
              <a:cs typeface="Times New Roman" pitchFamily="18" charset="0"/>
            </a:endParaRPr>
          </a:p>
        </p:txBody>
      </p:sp>
      <p:sp>
        <p:nvSpPr>
          <p:cNvPr id="18456" name="object 24"/>
          <p:cNvSpPr>
            <a:spLocks/>
          </p:cNvSpPr>
          <p:nvPr/>
        </p:nvSpPr>
        <p:spPr bwMode="auto">
          <a:xfrm>
            <a:off x="6861175" y="3435350"/>
            <a:ext cx="2292350" cy="476250"/>
          </a:xfrm>
          <a:custGeom>
            <a:avLst/>
            <a:gdLst>
              <a:gd name="T0" fmla="*/ 0 w 1910715"/>
              <a:gd name="T1" fmla="*/ 78240 h 476885"/>
              <a:gd name="T2" fmla="*/ 56058 w 1910715"/>
              <a:gd name="T3" fmla="*/ 47771 h 476885"/>
              <a:gd name="T4" fmla="*/ 208805 w 1910715"/>
              <a:gd name="T5" fmla="*/ 22900 h 476885"/>
              <a:gd name="T6" fmla="*/ 435122 w 1910715"/>
              <a:gd name="T7" fmla="*/ 6146 h 476885"/>
              <a:gd name="T8" fmla="*/ 711867 w 1910715"/>
              <a:gd name="T9" fmla="*/ 0 h 476885"/>
              <a:gd name="T10" fmla="*/ 16393595 w 1910715"/>
              <a:gd name="T11" fmla="*/ 0 h 476885"/>
              <a:gd name="T12" fmla="*/ 16670824 w 1910715"/>
              <a:gd name="T13" fmla="*/ 6146 h 476885"/>
              <a:gd name="T14" fmla="*/ 16897079 w 1910715"/>
              <a:gd name="T15" fmla="*/ 22900 h 476885"/>
              <a:gd name="T16" fmla="*/ 17049568 w 1910715"/>
              <a:gd name="T17" fmla="*/ 47771 h 476885"/>
              <a:gd name="T18" fmla="*/ 17105473 w 1910715"/>
              <a:gd name="T19" fmla="*/ 78240 h 476885"/>
              <a:gd name="T20" fmla="*/ 17105473 w 1910715"/>
              <a:gd name="T21" fmla="*/ 391079 h 476885"/>
              <a:gd name="T22" fmla="*/ 17049568 w 1910715"/>
              <a:gd name="T23" fmla="*/ 421495 h 476885"/>
              <a:gd name="T24" fmla="*/ 16897079 w 1910715"/>
              <a:gd name="T25" fmla="*/ 446369 h 476885"/>
              <a:gd name="T26" fmla="*/ 16670824 w 1910715"/>
              <a:gd name="T27" fmla="*/ 463158 h 476885"/>
              <a:gd name="T28" fmla="*/ 16393595 w 1910715"/>
              <a:gd name="T29" fmla="*/ 469320 h 476885"/>
              <a:gd name="T30" fmla="*/ 711867 w 1910715"/>
              <a:gd name="T31" fmla="*/ 469320 h 476885"/>
              <a:gd name="T32" fmla="*/ 435122 w 1910715"/>
              <a:gd name="T33" fmla="*/ 463158 h 476885"/>
              <a:gd name="T34" fmla="*/ 208805 w 1910715"/>
              <a:gd name="T35" fmla="*/ 446369 h 476885"/>
              <a:gd name="T36" fmla="*/ 56058 w 1910715"/>
              <a:gd name="T37" fmla="*/ 421495 h 476885"/>
              <a:gd name="T38" fmla="*/ 0 w 1910715"/>
              <a:gd name="T39" fmla="*/ 391079 h 476885"/>
              <a:gd name="T40" fmla="*/ 0 w 1910715"/>
              <a:gd name="T41" fmla="*/ 78240 h 4768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10715" h="476885">
                <a:moveTo>
                  <a:pt x="0" y="79501"/>
                </a:moveTo>
                <a:lnTo>
                  <a:pt x="6260" y="48541"/>
                </a:lnTo>
                <a:lnTo>
                  <a:pt x="23320" y="23272"/>
                </a:lnTo>
                <a:lnTo>
                  <a:pt x="48595" y="6242"/>
                </a:lnTo>
                <a:lnTo>
                  <a:pt x="79501" y="0"/>
                </a:lnTo>
                <a:lnTo>
                  <a:pt x="1830832" y="0"/>
                </a:lnTo>
                <a:lnTo>
                  <a:pt x="1861792" y="6242"/>
                </a:lnTo>
                <a:lnTo>
                  <a:pt x="1887061" y="23272"/>
                </a:lnTo>
                <a:lnTo>
                  <a:pt x="1904091" y="48541"/>
                </a:lnTo>
                <a:lnTo>
                  <a:pt x="1910334" y="79501"/>
                </a:lnTo>
                <a:lnTo>
                  <a:pt x="1910334" y="397382"/>
                </a:lnTo>
                <a:lnTo>
                  <a:pt x="1904091" y="428289"/>
                </a:lnTo>
                <a:lnTo>
                  <a:pt x="1887061" y="453564"/>
                </a:lnTo>
                <a:lnTo>
                  <a:pt x="1861792" y="470624"/>
                </a:lnTo>
                <a:lnTo>
                  <a:pt x="1830832" y="476884"/>
                </a:lnTo>
                <a:lnTo>
                  <a:pt x="79501" y="476884"/>
                </a:lnTo>
                <a:lnTo>
                  <a:pt x="48595" y="470624"/>
                </a:lnTo>
                <a:lnTo>
                  <a:pt x="23320" y="453564"/>
                </a:lnTo>
                <a:lnTo>
                  <a:pt x="6260" y="428289"/>
                </a:lnTo>
                <a:lnTo>
                  <a:pt x="0" y="397382"/>
                </a:lnTo>
                <a:lnTo>
                  <a:pt x="0" y="79501"/>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5" name="object 25">
            <a:extLst>
              <a:ext uri="{FF2B5EF4-FFF2-40B4-BE49-F238E27FC236}">
                <a16:creationId xmlns:a16="http://schemas.microsoft.com/office/drawing/2014/main" xmlns="" id="{881B0811-34DF-43B5-9746-887134D1E56A}"/>
              </a:ext>
            </a:extLst>
          </p:cNvPr>
          <p:cNvSpPr txBox="1"/>
          <p:nvPr/>
        </p:nvSpPr>
        <p:spPr>
          <a:xfrm>
            <a:off x="7416800" y="3500438"/>
            <a:ext cx="1184275" cy="330200"/>
          </a:xfrm>
          <a:prstGeom prst="rect">
            <a:avLst/>
          </a:prstGeom>
        </p:spPr>
        <p:txBody>
          <a:bodyPr lIns="0" tIns="13335" rIns="0" bIns="0">
            <a:spAutoFit/>
          </a:bodyPr>
          <a:lstStyle/>
          <a:p>
            <a:pPr marL="12700">
              <a:spcBef>
                <a:spcPts val="105"/>
              </a:spcBef>
              <a:defRPr/>
            </a:pPr>
            <a:r>
              <a:rPr sz="2000" b="1" dirty="0">
                <a:solidFill>
                  <a:srgbClr val="7E7E7E"/>
                </a:solidFill>
                <a:latin typeface="Times New Roman"/>
                <a:cs typeface="Times New Roman"/>
              </a:rPr>
              <a:t>E</a:t>
            </a:r>
            <a:r>
              <a:rPr sz="2000" b="1" spc="-10" dirty="0">
                <a:solidFill>
                  <a:srgbClr val="7E7E7E"/>
                </a:solidFill>
                <a:latin typeface="Times New Roman"/>
                <a:cs typeface="Times New Roman"/>
              </a:rPr>
              <a:t>l</a:t>
            </a:r>
            <a:r>
              <a:rPr sz="2000" b="1" dirty="0">
                <a:solidFill>
                  <a:srgbClr val="7E7E7E"/>
                </a:solidFill>
                <a:latin typeface="Times New Roman"/>
                <a:cs typeface="Times New Roman"/>
              </a:rPr>
              <a:t>ectives</a:t>
            </a:r>
            <a:endParaRPr sz="2000">
              <a:latin typeface="Times New Roman"/>
              <a:cs typeface="Times New Roman"/>
            </a:endParaRPr>
          </a:p>
        </p:txBody>
      </p:sp>
      <p:sp>
        <p:nvSpPr>
          <p:cNvPr id="18458" name="object 26"/>
          <p:cNvSpPr>
            <a:spLocks noChangeArrowheads="1"/>
          </p:cNvSpPr>
          <p:nvPr/>
        </p:nvSpPr>
        <p:spPr bwMode="auto">
          <a:xfrm>
            <a:off x="4670425" y="4141788"/>
            <a:ext cx="1216025" cy="404812"/>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59" name="object 27"/>
          <p:cNvSpPr>
            <a:spLocks noChangeArrowheads="1"/>
          </p:cNvSpPr>
          <p:nvPr/>
        </p:nvSpPr>
        <p:spPr bwMode="auto">
          <a:xfrm>
            <a:off x="4727575" y="4173538"/>
            <a:ext cx="1098550" cy="295275"/>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60" name="object 28"/>
          <p:cNvSpPr>
            <a:spLocks/>
          </p:cNvSpPr>
          <p:nvPr/>
        </p:nvSpPr>
        <p:spPr bwMode="auto">
          <a:xfrm>
            <a:off x="4727575" y="4173538"/>
            <a:ext cx="1098550" cy="296862"/>
          </a:xfrm>
          <a:custGeom>
            <a:avLst/>
            <a:gdLst>
              <a:gd name="T0" fmla="*/ 6828628 w 914400"/>
              <a:gd name="T1" fmla="*/ 300115 h 296545"/>
              <a:gd name="T2" fmla="*/ 6828628 w 914400"/>
              <a:gd name="T3" fmla="*/ 225120 h 296545"/>
              <a:gd name="T4" fmla="*/ 0 w 914400"/>
              <a:gd name="T5" fmla="*/ 225120 h 296545"/>
              <a:gd name="T6" fmla="*/ 0 w 914400"/>
              <a:gd name="T7" fmla="*/ 74996 h 296545"/>
              <a:gd name="T8" fmla="*/ 6828628 w 914400"/>
              <a:gd name="T9" fmla="*/ 74996 h 296545"/>
              <a:gd name="T10" fmla="*/ 6828628 w 914400"/>
              <a:gd name="T11" fmla="*/ 0 h 296545"/>
              <a:gd name="T12" fmla="*/ 8148185 w 914400"/>
              <a:gd name="T13" fmla="*/ 150123 h 296545"/>
              <a:gd name="T14" fmla="*/ 6828628 w 914400"/>
              <a:gd name="T15" fmla="*/ 300115 h 296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4400" h="296545">
                <a:moveTo>
                  <a:pt x="766317" y="296291"/>
                </a:moveTo>
                <a:lnTo>
                  <a:pt x="766317" y="222250"/>
                </a:lnTo>
                <a:lnTo>
                  <a:pt x="0" y="222250"/>
                </a:lnTo>
                <a:lnTo>
                  <a:pt x="0" y="74041"/>
                </a:lnTo>
                <a:lnTo>
                  <a:pt x="766317" y="74041"/>
                </a:lnTo>
                <a:lnTo>
                  <a:pt x="766317" y="0"/>
                </a:lnTo>
                <a:lnTo>
                  <a:pt x="914400" y="148209"/>
                </a:lnTo>
                <a:lnTo>
                  <a:pt x="766317" y="296291"/>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8461" name="object 29"/>
          <p:cNvSpPr>
            <a:spLocks noChangeArrowheads="1"/>
          </p:cNvSpPr>
          <p:nvPr/>
        </p:nvSpPr>
        <p:spPr bwMode="auto">
          <a:xfrm>
            <a:off x="6283325" y="4800600"/>
            <a:ext cx="368300" cy="1635125"/>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8462" name="object 30"/>
          <p:cNvSpPr>
            <a:spLocks/>
          </p:cNvSpPr>
          <p:nvPr/>
        </p:nvSpPr>
        <p:spPr bwMode="auto">
          <a:xfrm>
            <a:off x="6356350" y="4838700"/>
            <a:ext cx="244475" cy="1512888"/>
          </a:xfrm>
          <a:custGeom>
            <a:avLst/>
            <a:gdLst>
              <a:gd name="T0" fmla="*/ 1810514 w 202564"/>
              <a:gd name="T1" fmla="*/ 1516158 h 1512570"/>
              <a:gd name="T2" fmla="*/ 1458008 w 202564"/>
              <a:gd name="T3" fmla="*/ 1514829 h 1512570"/>
              <a:gd name="T4" fmla="*/ 1170057 w 202564"/>
              <a:gd name="T5" fmla="*/ 1511204 h 1512570"/>
              <a:gd name="T6" fmla="*/ 975893 w 202564"/>
              <a:gd name="T7" fmla="*/ 1505829 h 1512570"/>
              <a:gd name="T8" fmla="*/ 904683 w 202564"/>
              <a:gd name="T9" fmla="*/ 1499251 h 1512570"/>
              <a:gd name="T10" fmla="*/ 904683 w 202564"/>
              <a:gd name="T11" fmla="*/ 775002 h 1512570"/>
              <a:gd name="T12" fmla="*/ 833646 w 202564"/>
              <a:gd name="T13" fmla="*/ 768430 h 1512570"/>
              <a:gd name="T14" fmla="*/ 639866 w 202564"/>
              <a:gd name="T15" fmla="*/ 763046 h 1512570"/>
              <a:gd name="T16" fmla="*/ 352326 w 202564"/>
              <a:gd name="T17" fmla="*/ 759403 h 1512570"/>
              <a:gd name="T18" fmla="*/ 0 w 202564"/>
              <a:gd name="T19" fmla="*/ 758065 h 1512570"/>
              <a:gd name="T20" fmla="*/ 352323 w 202564"/>
              <a:gd name="T21" fmla="*/ 756748 h 1512570"/>
              <a:gd name="T22" fmla="*/ 639866 w 202564"/>
              <a:gd name="T23" fmla="*/ 753132 h 1512570"/>
              <a:gd name="T24" fmla="*/ 833646 w 202564"/>
              <a:gd name="T25" fmla="*/ 747754 h 1512570"/>
              <a:gd name="T26" fmla="*/ 904683 w 202564"/>
              <a:gd name="T27" fmla="*/ 741133 h 1512570"/>
              <a:gd name="T28" fmla="*/ 904683 w 202564"/>
              <a:gd name="T29" fmla="*/ 16938 h 1512570"/>
              <a:gd name="T30" fmla="*/ 975893 w 202564"/>
              <a:gd name="T31" fmla="*/ 10311 h 1512570"/>
              <a:gd name="T32" fmla="*/ 1170057 w 202564"/>
              <a:gd name="T33" fmla="*/ 4933 h 1512570"/>
              <a:gd name="T34" fmla="*/ 1458008 w 202564"/>
              <a:gd name="T35" fmla="*/ 1317 h 1512570"/>
              <a:gd name="T36" fmla="*/ 1810514 w 202564"/>
              <a:gd name="T37" fmla="*/ 0 h 15125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2564" h="1512570">
                <a:moveTo>
                  <a:pt x="202311" y="1512341"/>
                </a:moveTo>
                <a:lnTo>
                  <a:pt x="162921" y="1511015"/>
                </a:lnTo>
                <a:lnTo>
                  <a:pt x="130746" y="1507399"/>
                </a:lnTo>
                <a:lnTo>
                  <a:pt x="109049" y="1502038"/>
                </a:lnTo>
                <a:lnTo>
                  <a:pt x="101091" y="1495475"/>
                </a:lnTo>
                <a:lnTo>
                  <a:pt x="101091" y="773048"/>
                </a:lnTo>
                <a:lnTo>
                  <a:pt x="93154" y="766498"/>
                </a:lnTo>
                <a:lnTo>
                  <a:pt x="71500" y="761126"/>
                </a:lnTo>
                <a:lnTo>
                  <a:pt x="39370" y="757493"/>
                </a:lnTo>
                <a:lnTo>
                  <a:pt x="0" y="756157"/>
                </a:lnTo>
                <a:lnTo>
                  <a:pt x="39369" y="754840"/>
                </a:lnTo>
                <a:lnTo>
                  <a:pt x="71500" y="751236"/>
                </a:lnTo>
                <a:lnTo>
                  <a:pt x="93154" y="745870"/>
                </a:lnTo>
                <a:lnTo>
                  <a:pt x="101091" y="739266"/>
                </a:lnTo>
                <a:lnTo>
                  <a:pt x="101091" y="16890"/>
                </a:lnTo>
                <a:lnTo>
                  <a:pt x="109049" y="10287"/>
                </a:lnTo>
                <a:lnTo>
                  <a:pt x="130746" y="4921"/>
                </a:lnTo>
                <a:lnTo>
                  <a:pt x="162921" y="1317"/>
                </a:lnTo>
                <a:lnTo>
                  <a:pt x="202311" y="0"/>
                </a:lnTo>
              </a:path>
            </a:pathLst>
          </a:custGeom>
          <a:noFill/>
          <a:ln w="38100">
            <a:solidFill>
              <a:srgbClr val="C050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xmlns="" id="{4D659A6D-AA70-40D2-B1BD-09DCB9483F18}"/>
              </a:ext>
            </a:extLst>
          </p:cNvPr>
          <p:cNvSpPr>
            <a:spLocks noGrp="1" noChangeArrowheads="1"/>
          </p:cNvSpPr>
          <p:nvPr>
            <p:ph type="title"/>
          </p:nvPr>
        </p:nvSpPr>
        <p:spPr/>
        <p:txBody>
          <a:bodyPr/>
          <a:lstStyle/>
          <a:p>
            <a:pPr eaLnBrk="1" hangingPunct="1">
              <a:defRPr/>
            </a:pPr>
            <a:r>
              <a:rPr lang="en-US" altLang="en-US"/>
              <a:t>Worked Examples</a:t>
            </a:r>
          </a:p>
        </p:txBody>
      </p:sp>
      <p:sp>
        <p:nvSpPr>
          <p:cNvPr id="76803" name="Rectangle 3">
            <a:extLst>
              <a:ext uri="{FF2B5EF4-FFF2-40B4-BE49-F238E27FC236}">
                <a16:creationId xmlns:a16="http://schemas.microsoft.com/office/drawing/2014/main" xmlns="" id="{4B2CA6F0-2825-443B-B935-7ED2A70850D8}"/>
              </a:ext>
            </a:extLst>
          </p:cNvPr>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en-US" altLang="en-US"/>
              <a:t>Simplify</a:t>
            </a:r>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p:txBody>
      </p:sp>
      <p:graphicFrame>
        <p:nvGraphicFramePr>
          <p:cNvPr id="57348" name="Object 4"/>
          <p:cNvGraphicFramePr>
            <a:graphicFrameLocks noChangeAspect="1"/>
          </p:cNvGraphicFramePr>
          <p:nvPr/>
        </p:nvGraphicFramePr>
        <p:xfrm>
          <a:off x="3565525" y="1676400"/>
          <a:ext cx="823913" cy="465138"/>
        </p:xfrm>
        <a:graphic>
          <a:graphicData uri="http://schemas.openxmlformats.org/presentationml/2006/ole">
            <mc:AlternateContent xmlns:mc="http://schemas.openxmlformats.org/markup-compatibility/2006">
              <mc:Choice xmlns:v="urn:schemas-microsoft-com:vml" Requires="v">
                <p:oleObj spid="_x0000_s57406" name="Equation" r:id="rId3" imgW="317087" imgH="215619" progId="Equation.DSMT4">
                  <p:embed/>
                </p:oleObj>
              </mc:Choice>
              <mc:Fallback>
                <p:oleObj name="Equation" r:id="rId3" imgW="317087" imgH="21561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525" y="1676400"/>
                        <a:ext cx="82391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49" name="Object 5"/>
          <p:cNvGraphicFramePr>
            <a:graphicFrameLocks noChangeAspect="1"/>
          </p:cNvGraphicFramePr>
          <p:nvPr/>
        </p:nvGraphicFramePr>
        <p:xfrm>
          <a:off x="1736725" y="2438400"/>
          <a:ext cx="2405063" cy="1558925"/>
        </p:xfrm>
        <a:graphic>
          <a:graphicData uri="http://schemas.openxmlformats.org/presentationml/2006/ole">
            <mc:AlternateContent xmlns:mc="http://schemas.openxmlformats.org/markup-compatibility/2006">
              <mc:Choice xmlns:v="urn:schemas-microsoft-com:vml" Requires="v">
                <p:oleObj spid="_x0000_s57407" name="Equation" r:id="rId5" imgW="926698" imgH="723586" progId="Equation.DSMT4">
                  <p:embed/>
                </p:oleObj>
              </mc:Choice>
              <mc:Fallback>
                <p:oleObj name="Equation" r:id="rId5" imgW="926698" imgH="723586"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2438400"/>
                        <a:ext cx="2405063"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350" name="Line 6"/>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7351" name="Object 7"/>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57408" name="Equation" r:id="rId7" imgW="435285" imgH="677109" progId="Equation.DSMT4">
                  <p:embed/>
                </p:oleObj>
              </mc:Choice>
              <mc:Fallback>
                <p:oleObj name="Equation" r:id="rId7" imgW="435285" imgH="677109"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id="{E90850CF-3C1D-4659-A4E2-92785FAD197E}"/>
              </a:ext>
            </a:extLst>
          </p:cNvPr>
          <p:cNvSpPr>
            <a:spLocks noGrp="1" noChangeArrowheads="1"/>
          </p:cNvSpPr>
          <p:nvPr>
            <p:ph type="title"/>
          </p:nvPr>
        </p:nvSpPr>
        <p:spPr/>
        <p:txBody>
          <a:bodyPr/>
          <a:lstStyle/>
          <a:p>
            <a:pPr eaLnBrk="1" hangingPunct="1">
              <a:defRPr/>
            </a:pPr>
            <a:r>
              <a:rPr lang="en-US" altLang="en-US"/>
              <a:t>Worked Examples</a:t>
            </a:r>
          </a:p>
        </p:txBody>
      </p:sp>
      <p:sp>
        <p:nvSpPr>
          <p:cNvPr id="77827" name="Rectangle 3">
            <a:extLst>
              <a:ext uri="{FF2B5EF4-FFF2-40B4-BE49-F238E27FC236}">
                <a16:creationId xmlns:a16="http://schemas.microsoft.com/office/drawing/2014/main" xmlns="" id="{D92567F7-52B1-441B-91C2-177CB52FB192}"/>
              </a:ext>
            </a:extLst>
          </p:cNvPr>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en-US" altLang="en-US"/>
              <a:t>Simplify</a:t>
            </a:r>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r>
              <a:rPr lang="en-US" altLang="en-US"/>
              <a:t>Evaluate  </a:t>
            </a:r>
          </a:p>
        </p:txBody>
      </p:sp>
      <p:graphicFrame>
        <p:nvGraphicFramePr>
          <p:cNvPr id="58372" name="Object 4"/>
          <p:cNvGraphicFramePr>
            <a:graphicFrameLocks noChangeAspect="1"/>
          </p:cNvGraphicFramePr>
          <p:nvPr/>
        </p:nvGraphicFramePr>
        <p:xfrm>
          <a:off x="3565525" y="1676400"/>
          <a:ext cx="823913" cy="465138"/>
        </p:xfrm>
        <a:graphic>
          <a:graphicData uri="http://schemas.openxmlformats.org/presentationml/2006/ole">
            <mc:AlternateContent xmlns:mc="http://schemas.openxmlformats.org/markup-compatibility/2006">
              <mc:Choice xmlns:v="urn:schemas-microsoft-com:vml" Requires="v">
                <p:oleObj spid="_x0000_s58449" name="Equation" r:id="rId3" imgW="317087" imgH="215619" progId="Equation.DSMT4">
                  <p:embed/>
                </p:oleObj>
              </mc:Choice>
              <mc:Fallback>
                <p:oleObj name="Equation" r:id="rId3" imgW="317087" imgH="21561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525" y="1676400"/>
                        <a:ext cx="82391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3" name="Object 5"/>
          <p:cNvGraphicFramePr>
            <a:graphicFrameLocks noChangeAspect="1"/>
          </p:cNvGraphicFramePr>
          <p:nvPr/>
        </p:nvGraphicFramePr>
        <p:xfrm>
          <a:off x="1736725" y="2438400"/>
          <a:ext cx="2405063" cy="1558925"/>
        </p:xfrm>
        <a:graphic>
          <a:graphicData uri="http://schemas.openxmlformats.org/presentationml/2006/ole">
            <mc:AlternateContent xmlns:mc="http://schemas.openxmlformats.org/markup-compatibility/2006">
              <mc:Choice xmlns:v="urn:schemas-microsoft-com:vml" Requires="v">
                <p:oleObj spid="_x0000_s58450" name="Equation" r:id="rId5" imgW="926698" imgH="723586" progId="Equation.DSMT4">
                  <p:embed/>
                </p:oleObj>
              </mc:Choice>
              <mc:Fallback>
                <p:oleObj name="Equation" r:id="rId5" imgW="926698" imgH="723586"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2438400"/>
                        <a:ext cx="2405063"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4" name="Line 6"/>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8375" name="Object 8"/>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58451" name="Equation" r:id="rId7" imgW="435285" imgH="677109" progId="Equation.DSMT4">
                  <p:embed/>
                </p:oleObj>
              </mc:Choice>
              <mc:Fallback>
                <p:oleObj name="Equation" r:id="rId7" imgW="435285" imgH="677109"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8376" name="Object 1"/>
          <p:cNvGraphicFramePr>
            <a:graphicFrameLocks noChangeAspect="1"/>
          </p:cNvGraphicFramePr>
          <p:nvPr/>
        </p:nvGraphicFramePr>
        <p:xfrm>
          <a:off x="3182938" y="4076700"/>
          <a:ext cx="1676400" cy="406400"/>
        </p:xfrm>
        <a:graphic>
          <a:graphicData uri="http://schemas.openxmlformats.org/presentationml/2006/ole">
            <mc:AlternateContent xmlns:mc="http://schemas.openxmlformats.org/markup-compatibility/2006">
              <mc:Choice xmlns:v="urn:schemas-microsoft-com:vml" Requires="v">
                <p:oleObj spid="_x0000_s58452" name="Equation" r:id="rId9" imgW="698197" imgH="203112" progId="Equation.DSMT4">
                  <p:embed/>
                </p:oleObj>
              </mc:Choice>
              <mc:Fallback>
                <p:oleObj name="Equation" r:id="rId9" imgW="698197" imgH="203112" progId="Equation.DSMT4">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2938" y="4076700"/>
                        <a:ext cx="1676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xmlns="" id="{5EFD5BE5-615D-458E-A9D6-55987AA2FAFC}"/>
              </a:ext>
            </a:extLst>
          </p:cNvPr>
          <p:cNvSpPr>
            <a:spLocks noGrp="1" noChangeArrowheads="1"/>
          </p:cNvSpPr>
          <p:nvPr>
            <p:ph type="title"/>
          </p:nvPr>
        </p:nvSpPr>
        <p:spPr/>
        <p:txBody>
          <a:bodyPr/>
          <a:lstStyle/>
          <a:p>
            <a:pPr eaLnBrk="1" hangingPunct="1">
              <a:defRPr/>
            </a:pPr>
            <a:r>
              <a:rPr lang="en-US" altLang="en-US"/>
              <a:t>Worked Examples</a:t>
            </a:r>
          </a:p>
        </p:txBody>
      </p:sp>
      <p:sp>
        <p:nvSpPr>
          <p:cNvPr id="78851" name="Rectangle 3">
            <a:extLst>
              <a:ext uri="{FF2B5EF4-FFF2-40B4-BE49-F238E27FC236}">
                <a16:creationId xmlns:a16="http://schemas.microsoft.com/office/drawing/2014/main" xmlns="" id="{39B6F711-1050-4B7D-A61A-6EADA13CECE2}"/>
              </a:ext>
            </a:extLst>
          </p:cNvPr>
          <p:cNvSpPr>
            <a:spLocks noGrp="1" noChangeArrowheads="1"/>
          </p:cNvSpPr>
          <p:nvPr>
            <p:ph type="body" idx="1"/>
          </p:nvPr>
        </p:nvSpPr>
        <p:spPr/>
        <p:txBody>
          <a:bodyPr/>
          <a:lstStyle/>
          <a:p>
            <a:pPr marL="609600" indent="-609600" eaLnBrk="1" hangingPunct="1">
              <a:buFont typeface="Wingdings" pitchFamily="2" charset="2"/>
              <a:buAutoNum type="arabicPeriod"/>
              <a:defRPr/>
            </a:pPr>
            <a:r>
              <a:rPr lang="en-US" altLang="en-US"/>
              <a:t>Simplify</a:t>
            </a:r>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endParaRPr lang="en-US" altLang="en-US"/>
          </a:p>
          <a:p>
            <a:pPr marL="609600" indent="-609600" eaLnBrk="1" hangingPunct="1">
              <a:buFont typeface="Wingdings" pitchFamily="2" charset="2"/>
              <a:buAutoNum type="arabicPeriod"/>
              <a:defRPr/>
            </a:pPr>
            <a:r>
              <a:rPr lang="en-US" altLang="en-US"/>
              <a:t>Evaluate  </a:t>
            </a:r>
          </a:p>
        </p:txBody>
      </p:sp>
      <p:graphicFrame>
        <p:nvGraphicFramePr>
          <p:cNvPr id="59396" name="Object 4"/>
          <p:cNvGraphicFramePr>
            <a:graphicFrameLocks noChangeAspect="1"/>
          </p:cNvGraphicFramePr>
          <p:nvPr/>
        </p:nvGraphicFramePr>
        <p:xfrm>
          <a:off x="3565525" y="1676400"/>
          <a:ext cx="823913" cy="465138"/>
        </p:xfrm>
        <a:graphic>
          <a:graphicData uri="http://schemas.openxmlformats.org/presentationml/2006/ole">
            <mc:AlternateContent xmlns:mc="http://schemas.openxmlformats.org/markup-compatibility/2006">
              <mc:Choice xmlns:v="urn:schemas-microsoft-com:vml" Requires="v">
                <p:oleObj spid="_x0000_s59493" name="Equation" r:id="rId3" imgW="317087" imgH="215619" progId="Equation.DSMT4">
                  <p:embed/>
                </p:oleObj>
              </mc:Choice>
              <mc:Fallback>
                <p:oleObj name="Equation" r:id="rId3" imgW="317087" imgH="21561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5525" y="1676400"/>
                        <a:ext cx="823913"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7" name="Object 5"/>
          <p:cNvGraphicFramePr>
            <a:graphicFrameLocks noChangeAspect="1"/>
          </p:cNvGraphicFramePr>
          <p:nvPr/>
        </p:nvGraphicFramePr>
        <p:xfrm>
          <a:off x="1736725" y="2438400"/>
          <a:ext cx="2405063" cy="1558925"/>
        </p:xfrm>
        <a:graphic>
          <a:graphicData uri="http://schemas.openxmlformats.org/presentationml/2006/ole">
            <mc:AlternateContent xmlns:mc="http://schemas.openxmlformats.org/markup-compatibility/2006">
              <mc:Choice xmlns:v="urn:schemas-microsoft-com:vml" Requires="v">
                <p:oleObj spid="_x0000_s59494" name="Equation" r:id="rId5" imgW="926698" imgH="723586" progId="Equation.DSMT4">
                  <p:embed/>
                </p:oleObj>
              </mc:Choice>
              <mc:Fallback>
                <p:oleObj name="Equation" r:id="rId5" imgW="926698" imgH="723586"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2438400"/>
                        <a:ext cx="2405063"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398" name="Line 6"/>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9399" name="Line 8"/>
          <p:cNvSpPr>
            <a:spLocks noChangeShapeType="1"/>
          </p:cNvSpPr>
          <p:nvPr/>
        </p:nvSpPr>
        <p:spPr bwMode="auto">
          <a:xfrm>
            <a:off x="1006475" y="46482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59400" name="Object 9"/>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59495" name="Equation" r:id="rId7" imgW="435285" imgH="677109" progId="Equation.DSMT4">
                  <p:embed/>
                </p:oleObj>
              </mc:Choice>
              <mc:Fallback>
                <p:oleObj name="Equation" r:id="rId7" imgW="435285" imgH="677109"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1" name="Object 10"/>
          <p:cNvGraphicFramePr>
            <a:graphicFrameLocks noChangeAspect="1"/>
          </p:cNvGraphicFramePr>
          <p:nvPr/>
        </p:nvGraphicFramePr>
        <p:xfrm>
          <a:off x="1174750" y="4878388"/>
          <a:ext cx="3230563" cy="1293812"/>
        </p:xfrm>
        <a:graphic>
          <a:graphicData uri="http://schemas.openxmlformats.org/presentationml/2006/ole">
            <mc:AlternateContent xmlns:mc="http://schemas.openxmlformats.org/markup-compatibility/2006">
              <mc:Choice xmlns:v="urn:schemas-microsoft-com:vml" Requires="v">
                <p:oleObj spid="_x0000_s59496" name="Equation" r:id="rId9" imgW="1346200" imgH="647700" progId="Equation.DSMT4">
                  <p:embed/>
                </p:oleObj>
              </mc:Choice>
              <mc:Fallback>
                <p:oleObj name="Equation" r:id="rId9" imgW="1346200" imgH="64770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74750" y="4878388"/>
                        <a:ext cx="3230563" cy="1293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02" name="Object 1"/>
          <p:cNvGraphicFramePr>
            <a:graphicFrameLocks noChangeAspect="1"/>
          </p:cNvGraphicFramePr>
          <p:nvPr/>
        </p:nvGraphicFramePr>
        <p:xfrm>
          <a:off x="3254375" y="4149725"/>
          <a:ext cx="1676400" cy="406400"/>
        </p:xfrm>
        <a:graphic>
          <a:graphicData uri="http://schemas.openxmlformats.org/presentationml/2006/ole">
            <mc:AlternateContent xmlns:mc="http://schemas.openxmlformats.org/markup-compatibility/2006">
              <mc:Choice xmlns:v="urn:schemas-microsoft-com:vml" Requires="v">
                <p:oleObj spid="_x0000_s59497" name="Equation" r:id="rId11" imgW="698197" imgH="203112" progId="Equation.DSMT4">
                  <p:embed/>
                </p:oleObj>
              </mc:Choice>
              <mc:Fallback>
                <p:oleObj name="Equation" r:id="rId11" imgW="698197" imgH="203112" progId="Equation.DSMT4">
                  <p:embed/>
                  <p:pic>
                    <p:nvPicPr>
                      <p:cNvPr id="0" name="Object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54375" y="4149725"/>
                        <a:ext cx="1676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xmlns="" id="{5E091882-5E32-41BB-A203-A22D43D15D7D}"/>
              </a:ext>
            </a:extLst>
          </p:cNvPr>
          <p:cNvSpPr>
            <a:spLocks noGrp="1" noChangeArrowheads="1"/>
          </p:cNvSpPr>
          <p:nvPr>
            <p:ph type="title"/>
          </p:nvPr>
        </p:nvSpPr>
        <p:spPr/>
        <p:txBody>
          <a:bodyPr/>
          <a:lstStyle/>
          <a:p>
            <a:pPr eaLnBrk="1" hangingPunct="1">
              <a:defRPr/>
            </a:pPr>
            <a:r>
              <a:rPr lang="en-US" altLang="en-US"/>
              <a:t>Worked Examples</a:t>
            </a:r>
          </a:p>
        </p:txBody>
      </p:sp>
      <p:sp>
        <p:nvSpPr>
          <p:cNvPr id="79875" name="Rectangle 3">
            <a:extLst>
              <a:ext uri="{FF2B5EF4-FFF2-40B4-BE49-F238E27FC236}">
                <a16:creationId xmlns:a16="http://schemas.microsoft.com/office/drawing/2014/main" xmlns="" id="{1CC75C6D-D1BD-4237-BDE9-28B436A36DBC}"/>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3.</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endParaRPr lang="en-US" altLang="en-US" dirty="0"/>
          </a:p>
        </p:txBody>
      </p:sp>
      <p:sp>
        <p:nvSpPr>
          <p:cNvPr id="60420" name="Line 4"/>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0421" name="Object 5"/>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0459" name="Equation" r:id="rId3" imgW="435285" imgH="677109" progId="Equation.DSMT4">
                  <p:embed/>
                </p:oleObj>
              </mc:Choice>
              <mc:Fallback>
                <p:oleObj name="Equation" r:id="rId3" imgW="435285" imgH="67710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0422" name="Object 6"/>
          <p:cNvGraphicFramePr>
            <a:graphicFrameLocks noChangeAspect="1"/>
          </p:cNvGraphicFramePr>
          <p:nvPr/>
        </p:nvGraphicFramePr>
        <p:xfrm>
          <a:off x="3565525" y="1676400"/>
          <a:ext cx="1281113" cy="452438"/>
        </p:xfrm>
        <a:graphic>
          <a:graphicData uri="http://schemas.openxmlformats.org/presentationml/2006/ole">
            <mc:AlternateContent xmlns:mc="http://schemas.openxmlformats.org/markup-compatibility/2006">
              <mc:Choice xmlns:v="urn:schemas-microsoft-com:vml" Requires="v">
                <p:oleObj spid="_x0000_s60460" name="Equation" r:id="rId5" imgW="418918" imgH="177723" progId="Equation.DSMT4">
                  <p:embed/>
                </p:oleObj>
              </mc:Choice>
              <mc:Fallback>
                <p:oleObj name="Equation" r:id="rId5" imgW="418918" imgH="177723"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1676400"/>
                        <a:ext cx="128111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xmlns="" id="{73CC6B05-BB77-467A-B5B8-8FF8F8CA459D}"/>
              </a:ext>
            </a:extLst>
          </p:cNvPr>
          <p:cNvSpPr>
            <a:spLocks noGrp="1" noChangeArrowheads="1"/>
          </p:cNvSpPr>
          <p:nvPr>
            <p:ph type="title"/>
          </p:nvPr>
        </p:nvSpPr>
        <p:spPr/>
        <p:txBody>
          <a:bodyPr/>
          <a:lstStyle/>
          <a:p>
            <a:pPr eaLnBrk="1" hangingPunct="1">
              <a:defRPr/>
            </a:pPr>
            <a:r>
              <a:rPr lang="en-US" altLang="en-US"/>
              <a:t>Worked Examples</a:t>
            </a:r>
          </a:p>
        </p:txBody>
      </p:sp>
      <p:sp>
        <p:nvSpPr>
          <p:cNvPr id="80899" name="Rectangle 3">
            <a:extLst>
              <a:ext uri="{FF2B5EF4-FFF2-40B4-BE49-F238E27FC236}">
                <a16:creationId xmlns:a16="http://schemas.microsoft.com/office/drawing/2014/main" xmlns="" id="{B5C4F364-D8E8-42EB-9C34-FFD3228ED19F}"/>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3.</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endParaRPr lang="en-US" altLang="en-US" dirty="0"/>
          </a:p>
        </p:txBody>
      </p:sp>
      <p:sp>
        <p:nvSpPr>
          <p:cNvPr id="61444" name="Line 4"/>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1445" name="Object 5"/>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1502" name="Equation" r:id="rId3" imgW="435285" imgH="677109" progId="Equation.DSMT4">
                  <p:embed/>
                </p:oleObj>
              </mc:Choice>
              <mc:Fallback>
                <p:oleObj name="Equation" r:id="rId3" imgW="435285" imgH="67710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6" name="Object 6"/>
          <p:cNvGraphicFramePr>
            <a:graphicFrameLocks noChangeAspect="1"/>
          </p:cNvGraphicFramePr>
          <p:nvPr/>
        </p:nvGraphicFramePr>
        <p:xfrm>
          <a:off x="3565525" y="1676400"/>
          <a:ext cx="1281113" cy="452438"/>
        </p:xfrm>
        <a:graphic>
          <a:graphicData uri="http://schemas.openxmlformats.org/presentationml/2006/ole">
            <mc:AlternateContent xmlns:mc="http://schemas.openxmlformats.org/markup-compatibility/2006">
              <mc:Choice xmlns:v="urn:schemas-microsoft-com:vml" Requires="v">
                <p:oleObj spid="_x0000_s61503" name="Equation" r:id="rId5" imgW="418918" imgH="177723" progId="Equation.DSMT4">
                  <p:embed/>
                </p:oleObj>
              </mc:Choice>
              <mc:Fallback>
                <p:oleObj name="Equation" r:id="rId5" imgW="418918" imgH="177723"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1676400"/>
                        <a:ext cx="128111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7" name="Object 7"/>
          <p:cNvGraphicFramePr>
            <a:graphicFrameLocks noChangeAspect="1"/>
          </p:cNvGraphicFramePr>
          <p:nvPr/>
        </p:nvGraphicFramePr>
        <p:xfrm>
          <a:off x="1920875" y="2362200"/>
          <a:ext cx="2095500" cy="452438"/>
        </p:xfrm>
        <a:graphic>
          <a:graphicData uri="http://schemas.openxmlformats.org/presentationml/2006/ole">
            <mc:AlternateContent xmlns:mc="http://schemas.openxmlformats.org/markup-compatibility/2006">
              <mc:Choice xmlns:v="urn:schemas-microsoft-com:vml" Requires="v">
                <p:oleObj spid="_x0000_s61504" name="Equation" r:id="rId7" imgW="685502" imgH="177723" progId="Equation.DSMT4">
                  <p:embed/>
                </p:oleObj>
              </mc:Choice>
              <mc:Fallback>
                <p:oleObj name="Equation" r:id="rId7" imgW="685502" imgH="177723"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875" y="2362200"/>
                        <a:ext cx="20955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en-US" smtClean="0">
                <a:effectLst/>
              </a:rPr>
              <a:t>Worked Examples</a:t>
            </a:r>
          </a:p>
        </p:txBody>
      </p:sp>
      <p:sp>
        <p:nvSpPr>
          <p:cNvPr id="62467" name="Rectangle 3"/>
          <p:cNvSpPr>
            <a:spLocks noGrp="1" noChangeArrowheads="1"/>
          </p:cNvSpPr>
          <p:nvPr>
            <p:ph type="body" idx="1"/>
          </p:nvPr>
        </p:nvSpPr>
        <p:spPr/>
        <p:txBody>
          <a:bodyPr/>
          <a:lstStyle/>
          <a:p>
            <a:pPr marL="609600" indent="-609600" eaLnBrk="1" hangingPunct="1">
              <a:buFont typeface="Wingdings" pitchFamily="2" charset="2"/>
              <a:buNone/>
            </a:pPr>
            <a:r>
              <a:rPr lang="en-US" altLang="en-US" smtClean="0">
                <a:solidFill>
                  <a:schemeClr val="tx2"/>
                </a:solidFill>
                <a:effectLst/>
              </a:rPr>
              <a:t>3.</a:t>
            </a:r>
            <a:r>
              <a:rPr lang="en-US" altLang="en-US" smtClean="0">
                <a:effectLst/>
              </a:rPr>
              <a:t>	Simplify</a:t>
            </a:r>
          </a:p>
          <a:p>
            <a:pPr marL="609600" indent="-609600" eaLnBrk="1" hangingPunct="1">
              <a:buFont typeface="Wingdings" pitchFamily="2" charset="2"/>
              <a:buNone/>
            </a:pPr>
            <a:r>
              <a:rPr lang="en-US" altLang="en-US" smtClean="0">
                <a:effectLst/>
              </a:rPr>
              <a:t>	</a:t>
            </a:r>
          </a:p>
          <a:p>
            <a:pPr marL="609600" indent="-609600" eaLnBrk="1" hangingPunct="1">
              <a:buFont typeface="Wingdings" pitchFamily="2" charset="2"/>
              <a:buNone/>
            </a:pPr>
            <a:endParaRPr lang="en-US" altLang="en-US" smtClean="0">
              <a:effectLst/>
            </a:endParaRPr>
          </a:p>
          <a:p>
            <a:pPr marL="609600" indent="-609600" eaLnBrk="1" hangingPunct="1">
              <a:buFont typeface="Wingdings" pitchFamily="2" charset="2"/>
              <a:buNone/>
            </a:pPr>
            <a:r>
              <a:rPr lang="en-US" altLang="en-US" smtClean="0">
                <a:solidFill>
                  <a:schemeClr val="tx2"/>
                </a:solidFill>
                <a:effectLst/>
              </a:rPr>
              <a:t>4.</a:t>
            </a:r>
            <a:r>
              <a:rPr lang="en-US" altLang="en-US" smtClean="0">
                <a:effectLst/>
              </a:rPr>
              <a:t>	Simplify</a:t>
            </a:r>
          </a:p>
          <a:p>
            <a:pPr marL="609600" indent="-609600" eaLnBrk="1" hangingPunct="1">
              <a:buFont typeface="Wingdings" pitchFamily="2" charset="2"/>
              <a:buNone/>
            </a:pPr>
            <a:endParaRPr lang="en-US" altLang="en-US" smtClean="0">
              <a:effectLst/>
            </a:endParaRPr>
          </a:p>
        </p:txBody>
      </p:sp>
      <p:sp>
        <p:nvSpPr>
          <p:cNvPr id="62468" name="Line 4"/>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2469" name="Object 5"/>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2546" name="Equation" r:id="rId3" imgW="435285" imgH="677109" progId="Equation.DSMT4">
                  <p:embed/>
                </p:oleObj>
              </mc:Choice>
              <mc:Fallback>
                <p:oleObj name="Equation" r:id="rId3" imgW="435285" imgH="67710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0" name="Object 6"/>
          <p:cNvGraphicFramePr>
            <a:graphicFrameLocks noChangeAspect="1"/>
          </p:cNvGraphicFramePr>
          <p:nvPr/>
        </p:nvGraphicFramePr>
        <p:xfrm>
          <a:off x="3565525" y="1676400"/>
          <a:ext cx="1281113" cy="452438"/>
        </p:xfrm>
        <a:graphic>
          <a:graphicData uri="http://schemas.openxmlformats.org/presentationml/2006/ole">
            <mc:AlternateContent xmlns:mc="http://schemas.openxmlformats.org/markup-compatibility/2006">
              <mc:Choice xmlns:v="urn:schemas-microsoft-com:vml" Requires="v">
                <p:oleObj spid="_x0000_s62547" name="Equation" r:id="rId5" imgW="418918" imgH="177723" progId="Equation.DSMT4">
                  <p:embed/>
                </p:oleObj>
              </mc:Choice>
              <mc:Fallback>
                <p:oleObj name="Equation" r:id="rId5" imgW="418918" imgH="177723"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1676400"/>
                        <a:ext cx="128111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471" name="Object 7"/>
          <p:cNvGraphicFramePr>
            <a:graphicFrameLocks noChangeAspect="1"/>
          </p:cNvGraphicFramePr>
          <p:nvPr/>
        </p:nvGraphicFramePr>
        <p:xfrm>
          <a:off x="1920875" y="2362200"/>
          <a:ext cx="2095500" cy="452438"/>
        </p:xfrm>
        <a:graphic>
          <a:graphicData uri="http://schemas.openxmlformats.org/presentationml/2006/ole">
            <mc:AlternateContent xmlns:mc="http://schemas.openxmlformats.org/markup-compatibility/2006">
              <mc:Choice xmlns:v="urn:schemas-microsoft-com:vml" Requires="v">
                <p:oleObj spid="_x0000_s62548" name="Equation" r:id="rId7" imgW="685502" imgH="177723" progId="Equation.DSMT4">
                  <p:embed/>
                </p:oleObj>
              </mc:Choice>
              <mc:Fallback>
                <p:oleObj name="Equation" r:id="rId7" imgW="685502" imgH="177723"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875" y="2362200"/>
                        <a:ext cx="20955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472" name="Line 9"/>
          <p:cNvSpPr>
            <a:spLocks noChangeShapeType="1"/>
          </p:cNvSpPr>
          <p:nvPr/>
        </p:nvSpPr>
        <p:spPr bwMode="auto">
          <a:xfrm>
            <a:off x="1189038" y="4114800"/>
            <a:ext cx="557688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2473" name="Object 8"/>
          <p:cNvGraphicFramePr>
            <a:graphicFrameLocks noChangeAspect="1"/>
          </p:cNvGraphicFramePr>
          <p:nvPr/>
        </p:nvGraphicFramePr>
        <p:xfrm>
          <a:off x="3348038" y="3473450"/>
          <a:ext cx="3181350" cy="517525"/>
        </p:xfrm>
        <a:graphic>
          <a:graphicData uri="http://schemas.openxmlformats.org/presentationml/2006/ole">
            <mc:AlternateContent xmlns:mc="http://schemas.openxmlformats.org/markup-compatibility/2006">
              <mc:Choice xmlns:v="urn:schemas-microsoft-com:vml" Requires="v">
                <p:oleObj spid="_x0000_s62549" name="Equation" r:id="rId9" imgW="1040948" imgH="203112" progId="Equation.DSMT4">
                  <p:embed/>
                </p:oleObj>
              </mc:Choice>
              <mc:Fallback>
                <p:oleObj name="Equation" r:id="rId9" imgW="1040948" imgH="203112"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8038" y="3473450"/>
                        <a:ext cx="31813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xmlns="" id="{052E15F3-4800-4405-811D-52CF7B6E5F25}"/>
              </a:ext>
            </a:extLst>
          </p:cNvPr>
          <p:cNvSpPr>
            <a:spLocks noGrp="1" noChangeArrowheads="1"/>
          </p:cNvSpPr>
          <p:nvPr>
            <p:ph type="title"/>
          </p:nvPr>
        </p:nvSpPr>
        <p:spPr/>
        <p:txBody>
          <a:bodyPr/>
          <a:lstStyle/>
          <a:p>
            <a:pPr eaLnBrk="1" hangingPunct="1">
              <a:defRPr/>
            </a:pPr>
            <a:r>
              <a:rPr lang="en-US" altLang="en-US"/>
              <a:t>Worked Examples</a:t>
            </a:r>
          </a:p>
        </p:txBody>
      </p:sp>
      <p:sp>
        <p:nvSpPr>
          <p:cNvPr id="82947" name="Rectangle 3">
            <a:extLst>
              <a:ext uri="{FF2B5EF4-FFF2-40B4-BE49-F238E27FC236}">
                <a16:creationId xmlns:a16="http://schemas.microsoft.com/office/drawing/2014/main" xmlns="" id="{2FBB00D3-D9FB-49B2-8E63-01C1653E7218}"/>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3.</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r>
              <a:rPr lang="en-US" altLang="en-US" dirty="0">
                <a:solidFill>
                  <a:schemeClr val="tx2"/>
                </a:solidFill>
              </a:rPr>
              <a:t>4.</a:t>
            </a:r>
            <a:r>
              <a:rPr lang="en-US" altLang="en-US" dirty="0"/>
              <a:t>	Simplify</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p:txBody>
      </p:sp>
      <p:sp>
        <p:nvSpPr>
          <p:cNvPr id="63492" name="Line 4"/>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3493" name="Object 5"/>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3589" name="Equation" r:id="rId3" imgW="435285" imgH="677109" progId="Equation.DSMT4">
                  <p:embed/>
                </p:oleObj>
              </mc:Choice>
              <mc:Fallback>
                <p:oleObj name="Equation" r:id="rId3" imgW="435285" imgH="67710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4" name="Object 6"/>
          <p:cNvGraphicFramePr>
            <a:graphicFrameLocks noChangeAspect="1"/>
          </p:cNvGraphicFramePr>
          <p:nvPr/>
        </p:nvGraphicFramePr>
        <p:xfrm>
          <a:off x="3565525" y="1676400"/>
          <a:ext cx="1281113" cy="452438"/>
        </p:xfrm>
        <a:graphic>
          <a:graphicData uri="http://schemas.openxmlformats.org/presentationml/2006/ole">
            <mc:AlternateContent xmlns:mc="http://schemas.openxmlformats.org/markup-compatibility/2006">
              <mc:Choice xmlns:v="urn:schemas-microsoft-com:vml" Requires="v">
                <p:oleObj spid="_x0000_s63590" name="Equation" r:id="rId5" imgW="418918" imgH="177723" progId="Equation.DSMT4">
                  <p:embed/>
                </p:oleObj>
              </mc:Choice>
              <mc:Fallback>
                <p:oleObj name="Equation" r:id="rId5" imgW="418918" imgH="177723"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1676400"/>
                        <a:ext cx="128111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5" name="Object 7"/>
          <p:cNvGraphicFramePr>
            <a:graphicFrameLocks noChangeAspect="1"/>
          </p:cNvGraphicFramePr>
          <p:nvPr/>
        </p:nvGraphicFramePr>
        <p:xfrm>
          <a:off x="1920875" y="2362200"/>
          <a:ext cx="2095500" cy="452438"/>
        </p:xfrm>
        <a:graphic>
          <a:graphicData uri="http://schemas.openxmlformats.org/presentationml/2006/ole">
            <mc:AlternateContent xmlns:mc="http://schemas.openxmlformats.org/markup-compatibility/2006">
              <mc:Choice xmlns:v="urn:schemas-microsoft-com:vml" Requires="v">
                <p:oleObj spid="_x0000_s63591" name="Equation" r:id="rId7" imgW="685502" imgH="177723" progId="Equation.DSMT4">
                  <p:embed/>
                </p:oleObj>
              </mc:Choice>
              <mc:Fallback>
                <p:oleObj name="Equation" r:id="rId7" imgW="685502" imgH="177723"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875" y="2362200"/>
                        <a:ext cx="20955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496" name="Object 8"/>
          <p:cNvGraphicFramePr>
            <a:graphicFrameLocks noChangeAspect="1"/>
          </p:cNvGraphicFramePr>
          <p:nvPr/>
        </p:nvGraphicFramePr>
        <p:xfrm>
          <a:off x="3348038" y="3473450"/>
          <a:ext cx="3181350" cy="517525"/>
        </p:xfrm>
        <a:graphic>
          <a:graphicData uri="http://schemas.openxmlformats.org/presentationml/2006/ole">
            <mc:AlternateContent xmlns:mc="http://schemas.openxmlformats.org/markup-compatibility/2006">
              <mc:Choice xmlns:v="urn:schemas-microsoft-com:vml" Requires="v">
                <p:oleObj spid="_x0000_s63592" name="Equation" r:id="rId9" imgW="1040948" imgH="203112" progId="Equation.DSMT4">
                  <p:embed/>
                </p:oleObj>
              </mc:Choice>
              <mc:Fallback>
                <p:oleObj name="Equation" r:id="rId9" imgW="1040948" imgH="203112"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8038" y="3473450"/>
                        <a:ext cx="31813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7" name="Line 9"/>
          <p:cNvSpPr>
            <a:spLocks noChangeShapeType="1"/>
          </p:cNvSpPr>
          <p:nvPr/>
        </p:nvSpPr>
        <p:spPr bwMode="auto">
          <a:xfrm>
            <a:off x="1189038" y="4114800"/>
            <a:ext cx="557688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3498" name="Object 10"/>
          <p:cNvGraphicFramePr>
            <a:graphicFrameLocks noChangeAspect="1"/>
          </p:cNvGraphicFramePr>
          <p:nvPr/>
        </p:nvGraphicFramePr>
        <p:xfrm>
          <a:off x="1828800" y="4343400"/>
          <a:ext cx="4229100" cy="452438"/>
        </p:xfrm>
        <a:graphic>
          <a:graphicData uri="http://schemas.openxmlformats.org/presentationml/2006/ole">
            <mc:AlternateContent xmlns:mc="http://schemas.openxmlformats.org/markup-compatibility/2006">
              <mc:Choice xmlns:v="urn:schemas-microsoft-com:vml" Requires="v">
                <p:oleObj spid="_x0000_s63593" name="Equation" r:id="rId11" imgW="1383699" imgH="177723" progId="Equation.DSMT4">
                  <p:embed/>
                </p:oleObj>
              </mc:Choice>
              <mc:Fallback>
                <p:oleObj name="Equation" r:id="rId11" imgW="1383699" imgH="177723"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28800" y="4343400"/>
                        <a:ext cx="42291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795975C3-A3D3-4D6D-954B-A1FFBFD186C9}"/>
              </a:ext>
            </a:extLst>
          </p:cNvPr>
          <p:cNvSpPr>
            <a:spLocks noGrp="1" noChangeArrowheads="1"/>
          </p:cNvSpPr>
          <p:nvPr>
            <p:ph type="title"/>
          </p:nvPr>
        </p:nvSpPr>
        <p:spPr/>
        <p:txBody>
          <a:bodyPr/>
          <a:lstStyle/>
          <a:p>
            <a:pPr eaLnBrk="1" hangingPunct="1">
              <a:defRPr/>
            </a:pPr>
            <a:r>
              <a:rPr lang="en-US" altLang="en-US"/>
              <a:t>Worked Examples</a:t>
            </a:r>
          </a:p>
        </p:txBody>
      </p:sp>
      <p:sp>
        <p:nvSpPr>
          <p:cNvPr id="83971" name="Rectangle 3">
            <a:extLst>
              <a:ext uri="{FF2B5EF4-FFF2-40B4-BE49-F238E27FC236}">
                <a16:creationId xmlns:a16="http://schemas.microsoft.com/office/drawing/2014/main" xmlns="" id="{232B258D-57BC-4AE5-983A-9E4322D14D10}"/>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3.</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r>
              <a:rPr lang="en-US" altLang="en-US" dirty="0">
                <a:solidFill>
                  <a:schemeClr val="tx2"/>
                </a:solidFill>
              </a:rPr>
              <a:t>4.</a:t>
            </a:r>
            <a:r>
              <a:rPr lang="en-US" altLang="en-US" dirty="0"/>
              <a:t>	Simplify</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r>
              <a:rPr lang="en-US" altLang="en-US" dirty="0">
                <a:solidFill>
                  <a:schemeClr val="tx2"/>
                </a:solidFill>
              </a:rPr>
              <a:t>5.</a:t>
            </a:r>
            <a:r>
              <a:rPr lang="en-US" altLang="en-US" dirty="0"/>
              <a:t>	Simplify</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p:txBody>
      </p:sp>
      <p:sp>
        <p:nvSpPr>
          <p:cNvPr id="64516" name="Line 4"/>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4517" name="Line 5"/>
          <p:cNvSpPr>
            <a:spLocks noChangeShapeType="1"/>
          </p:cNvSpPr>
          <p:nvPr/>
        </p:nvSpPr>
        <p:spPr bwMode="auto">
          <a:xfrm>
            <a:off x="1189038" y="5715000"/>
            <a:ext cx="557688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4518" name="Object 6"/>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4633" name="Equation" r:id="rId3" imgW="435285" imgH="677109" progId="Equation.DSMT4">
                  <p:embed/>
                </p:oleObj>
              </mc:Choice>
              <mc:Fallback>
                <p:oleObj name="Equation" r:id="rId3" imgW="435285" imgH="677109"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19" name="Object 7"/>
          <p:cNvGraphicFramePr>
            <a:graphicFrameLocks noChangeAspect="1"/>
          </p:cNvGraphicFramePr>
          <p:nvPr/>
        </p:nvGraphicFramePr>
        <p:xfrm>
          <a:off x="3565525" y="1676400"/>
          <a:ext cx="1281113" cy="452438"/>
        </p:xfrm>
        <a:graphic>
          <a:graphicData uri="http://schemas.openxmlformats.org/presentationml/2006/ole">
            <mc:AlternateContent xmlns:mc="http://schemas.openxmlformats.org/markup-compatibility/2006">
              <mc:Choice xmlns:v="urn:schemas-microsoft-com:vml" Requires="v">
                <p:oleObj spid="_x0000_s64634" name="Equation" r:id="rId5" imgW="418918" imgH="177723" progId="Equation.DSMT4">
                  <p:embed/>
                </p:oleObj>
              </mc:Choice>
              <mc:Fallback>
                <p:oleObj name="Equation" r:id="rId5" imgW="418918" imgH="177723"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1676400"/>
                        <a:ext cx="128111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0" name="Object 8"/>
          <p:cNvGraphicFramePr>
            <a:graphicFrameLocks noChangeAspect="1"/>
          </p:cNvGraphicFramePr>
          <p:nvPr/>
        </p:nvGraphicFramePr>
        <p:xfrm>
          <a:off x="1920875" y="2362200"/>
          <a:ext cx="2095500" cy="452438"/>
        </p:xfrm>
        <a:graphic>
          <a:graphicData uri="http://schemas.openxmlformats.org/presentationml/2006/ole">
            <mc:AlternateContent xmlns:mc="http://schemas.openxmlformats.org/markup-compatibility/2006">
              <mc:Choice xmlns:v="urn:schemas-microsoft-com:vml" Requires="v">
                <p:oleObj spid="_x0000_s64635" name="Equation" r:id="rId7" imgW="685502" imgH="177723" progId="Equation.DSMT4">
                  <p:embed/>
                </p:oleObj>
              </mc:Choice>
              <mc:Fallback>
                <p:oleObj name="Equation" r:id="rId7" imgW="685502" imgH="177723"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875" y="2362200"/>
                        <a:ext cx="20955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21" name="Line 10"/>
          <p:cNvSpPr>
            <a:spLocks noChangeShapeType="1"/>
          </p:cNvSpPr>
          <p:nvPr/>
        </p:nvSpPr>
        <p:spPr bwMode="auto">
          <a:xfrm>
            <a:off x="1189038" y="4114800"/>
            <a:ext cx="557688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4522" name="Object 11"/>
          <p:cNvGraphicFramePr>
            <a:graphicFrameLocks noChangeAspect="1"/>
          </p:cNvGraphicFramePr>
          <p:nvPr/>
        </p:nvGraphicFramePr>
        <p:xfrm>
          <a:off x="1828800" y="4343400"/>
          <a:ext cx="4229100" cy="452438"/>
        </p:xfrm>
        <a:graphic>
          <a:graphicData uri="http://schemas.openxmlformats.org/presentationml/2006/ole">
            <mc:AlternateContent xmlns:mc="http://schemas.openxmlformats.org/markup-compatibility/2006">
              <mc:Choice xmlns:v="urn:schemas-microsoft-com:vml" Requires="v">
                <p:oleObj spid="_x0000_s64636" name="Equation" r:id="rId9" imgW="1383699" imgH="177723" progId="Equation.DSMT4">
                  <p:embed/>
                </p:oleObj>
              </mc:Choice>
              <mc:Fallback>
                <p:oleObj name="Equation" r:id="rId9" imgW="1383699" imgH="177723"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4343400"/>
                        <a:ext cx="42291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3" name="Object 12"/>
          <p:cNvGraphicFramePr>
            <a:graphicFrameLocks noChangeAspect="1"/>
          </p:cNvGraphicFramePr>
          <p:nvPr/>
        </p:nvGraphicFramePr>
        <p:xfrm>
          <a:off x="3749675" y="5181600"/>
          <a:ext cx="2754313" cy="517525"/>
        </p:xfrm>
        <a:graphic>
          <a:graphicData uri="http://schemas.openxmlformats.org/presentationml/2006/ole">
            <mc:AlternateContent xmlns:mc="http://schemas.openxmlformats.org/markup-compatibility/2006">
              <mc:Choice xmlns:v="urn:schemas-microsoft-com:vml" Requires="v">
                <p:oleObj spid="_x0000_s64637" name="Equation" r:id="rId11" imgW="901309" imgH="203112" progId="Equation.DSMT4">
                  <p:embed/>
                </p:oleObj>
              </mc:Choice>
              <mc:Fallback>
                <p:oleObj name="Equation" r:id="rId11" imgW="901309" imgH="203112"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9675" y="5181600"/>
                        <a:ext cx="2754313"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24" name="Object 8"/>
          <p:cNvGraphicFramePr>
            <a:graphicFrameLocks noChangeAspect="1"/>
          </p:cNvGraphicFramePr>
          <p:nvPr/>
        </p:nvGraphicFramePr>
        <p:xfrm>
          <a:off x="3348038" y="3473450"/>
          <a:ext cx="3181350" cy="517525"/>
        </p:xfrm>
        <a:graphic>
          <a:graphicData uri="http://schemas.openxmlformats.org/presentationml/2006/ole">
            <mc:AlternateContent xmlns:mc="http://schemas.openxmlformats.org/markup-compatibility/2006">
              <mc:Choice xmlns:v="urn:schemas-microsoft-com:vml" Requires="v">
                <p:oleObj spid="_x0000_s64638" name="Equation" r:id="rId13" imgW="1040948" imgH="203112" progId="Equation.DSMT4">
                  <p:embed/>
                </p:oleObj>
              </mc:Choice>
              <mc:Fallback>
                <p:oleObj name="Equation" r:id="rId13" imgW="1040948" imgH="203112"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8038" y="3473450"/>
                        <a:ext cx="31813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xmlns="" id="{DF57BED7-EAEF-4AD9-A15E-96A9ACAD2F76}"/>
              </a:ext>
            </a:extLst>
          </p:cNvPr>
          <p:cNvSpPr>
            <a:spLocks noGrp="1" noChangeArrowheads="1"/>
          </p:cNvSpPr>
          <p:nvPr>
            <p:ph type="title"/>
          </p:nvPr>
        </p:nvSpPr>
        <p:spPr/>
        <p:txBody>
          <a:bodyPr/>
          <a:lstStyle/>
          <a:p>
            <a:pPr eaLnBrk="1" hangingPunct="1">
              <a:defRPr/>
            </a:pPr>
            <a:r>
              <a:rPr lang="en-US" altLang="en-US"/>
              <a:t>Addition Subtraction Multiplication</a:t>
            </a:r>
          </a:p>
        </p:txBody>
      </p:sp>
      <p:sp>
        <p:nvSpPr>
          <p:cNvPr id="84995" name="Rectangle 3">
            <a:extLst>
              <a:ext uri="{FF2B5EF4-FFF2-40B4-BE49-F238E27FC236}">
                <a16:creationId xmlns:a16="http://schemas.microsoft.com/office/drawing/2014/main" xmlns="" id="{542143B4-33B1-483C-979B-DEF0ED293A11}"/>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3.</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r>
              <a:rPr lang="en-US" altLang="en-US" dirty="0">
                <a:solidFill>
                  <a:schemeClr val="tx2"/>
                </a:solidFill>
              </a:rPr>
              <a:t>4.</a:t>
            </a:r>
            <a:r>
              <a:rPr lang="en-US" altLang="en-US" dirty="0"/>
              <a:t>	Simplify</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r>
              <a:rPr lang="en-US" altLang="en-US" dirty="0">
                <a:solidFill>
                  <a:schemeClr val="tx2"/>
                </a:solidFill>
              </a:rPr>
              <a:t>5.</a:t>
            </a:r>
            <a:r>
              <a:rPr lang="en-US" altLang="en-US" dirty="0"/>
              <a:t>	Simplify</a:t>
            </a:r>
          </a:p>
          <a:p>
            <a:pPr marL="609600" indent="-609600" eaLnBrk="1" hangingPunct="1">
              <a:buFont typeface="Wingdings" pitchFamily="2" charset="2"/>
              <a:buNone/>
              <a:defRPr/>
            </a:pPr>
            <a:endParaRPr lang="en-US" altLang="en-US" dirty="0"/>
          </a:p>
          <a:p>
            <a:pPr marL="609600" indent="-609600" eaLnBrk="1" hangingPunct="1">
              <a:buFont typeface="Wingdings" pitchFamily="2" charset="2"/>
              <a:buNone/>
              <a:defRPr/>
            </a:pPr>
            <a:endParaRPr lang="en-US" altLang="en-US" dirty="0"/>
          </a:p>
        </p:txBody>
      </p:sp>
      <p:sp>
        <p:nvSpPr>
          <p:cNvPr id="65540" name="Line 4"/>
          <p:cNvSpPr>
            <a:spLocks noChangeShapeType="1"/>
          </p:cNvSpPr>
          <p:nvPr/>
        </p:nvSpPr>
        <p:spPr bwMode="auto">
          <a:xfrm>
            <a:off x="1006475" y="2286000"/>
            <a:ext cx="5576888"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65541" name="Line 5"/>
          <p:cNvSpPr>
            <a:spLocks noChangeShapeType="1"/>
          </p:cNvSpPr>
          <p:nvPr/>
        </p:nvSpPr>
        <p:spPr bwMode="auto">
          <a:xfrm>
            <a:off x="1189038" y="5715000"/>
            <a:ext cx="557688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5542" name="Object 6"/>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5676" name="Equation" r:id="rId3" imgW="435285" imgH="677109" progId="Equation.DSMT4">
                  <p:embed/>
                </p:oleObj>
              </mc:Choice>
              <mc:Fallback>
                <p:oleObj name="Equation" r:id="rId3" imgW="435285" imgH="677109"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3565525" y="1676400"/>
          <a:ext cx="1281113" cy="452438"/>
        </p:xfrm>
        <a:graphic>
          <a:graphicData uri="http://schemas.openxmlformats.org/presentationml/2006/ole">
            <mc:AlternateContent xmlns:mc="http://schemas.openxmlformats.org/markup-compatibility/2006">
              <mc:Choice xmlns:v="urn:schemas-microsoft-com:vml" Requires="v">
                <p:oleObj spid="_x0000_s65677" name="Equation" r:id="rId5" imgW="418918" imgH="177723" progId="Equation.DSMT4">
                  <p:embed/>
                </p:oleObj>
              </mc:Choice>
              <mc:Fallback>
                <p:oleObj name="Equation" r:id="rId5" imgW="418918" imgH="177723"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5525" y="1676400"/>
                        <a:ext cx="1281113"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4" name="Object 8"/>
          <p:cNvGraphicFramePr>
            <a:graphicFrameLocks noChangeAspect="1"/>
          </p:cNvGraphicFramePr>
          <p:nvPr/>
        </p:nvGraphicFramePr>
        <p:xfrm>
          <a:off x="1920875" y="2362200"/>
          <a:ext cx="2095500" cy="452438"/>
        </p:xfrm>
        <a:graphic>
          <a:graphicData uri="http://schemas.openxmlformats.org/presentationml/2006/ole">
            <mc:AlternateContent xmlns:mc="http://schemas.openxmlformats.org/markup-compatibility/2006">
              <mc:Choice xmlns:v="urn:schemas-microsoft-com:vml" Requires="v">
                <p:oleObj spid="_x0000_s65678" name="Equation" r:id="rId7" imgW="685502" imgH="177723" progId="Equation.DSMT4">
                  <p:embed/>
                </p:oleObj>
              </mc:Choice>
              <mc:Fallback>
                <p:oleObj name="Equation" r:id="rId7" imgW="685502" imgH="177723"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875" y="2362200"/>
                        <a:ext cx="20955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45" name="Line 10"/>
          <p:cNvSpPr>
            <a:spLocks noChangeShapeType="1"/>
          </p:cNvSpPr>
          <p:nvPr/>
        </p:nvSpPr>
        <p:spPr bwMode="auto">
          <a:xfrm>
            <a:off x="1189038" y="4114800"/>
            <a:ext cx="5576887"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aphicFrame>
        <p:nvGraphicFramePr>
          <p:cNvPr id="65546" name="Object 11"/>
          <p:cNvGraphicFramePr>
            <a:graphicFrameLocks noChangeAspect="1"/>
          </p:cNvGraphicFramePr>
          <p:nvPr/>
        </p:nvGraphicFramePr>
        <p:xfrm>
          <a:off x="1828800" y="4343400"/>
          <a:ext cx="4229100" cy="452438"/>
        </p:xfrm>
        <a:graphic>
          <a:graphicData uri="http://schemas.openxmlformats.org/presentationml/2006/ole">
            <mc:AlternateContent xmlns:mc="http://schemas.openxmlformats.org/markup-compatibility/2006">
              <mc:Choice xmlns:v="urn:schemas-microsoft-com:vml" Requires="v">
                <p:oleObj spid="_x0000_s65679" name="Equation" r:id="rId9" imgW="1383699" imgH="177723" progId="Equation.DSMT4">
                  <p:embed/>
                </p:oleObj>
              </mc:Choice>
              <mc:Fallback>
                <p:oleObj name="Equation" r:id="rId9" imgW="1383699" imgH="177723"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4343400"/>
                        <a:ext cx="4229100"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7" name="Object 12"/>
          <p:cNvGraphicFramePr>
            <a:graphicFrameLocks noChangeAspect="1"/>
          </p:cNvGraphicFramePr>
          <p:nvPr/>
        </p:nvGraphicFramePr>
        <p:xfrm>
          <a:off x="3749675" y="5181600"/>
          <a:ext cx="2754313" cy="517525"/>
        </p:xfrm>
        <a:graphic>
          <a:graphicData uri="http://schemas.openxmlformats.org/presentationml/2006/ole">
            <mc:AlternateContent xmlns:mc="http://schemas.openxmlformats.org/markup-compatibility/2006">
              <mc:Choice xmlns:v="urn:schemas-microsoft-com:vml" Requires="v">
                <p:oleObj spid="_x0000_s65680" name="Equation" r:id="rId11" imgW="901309" imgH="203112" progId="Equation.DSMT4">
                  <p:embed/>
                </p:oleObj>
              </mc:Choice>
              <mc:Fallback>
                <p:oleObj name="Equation" r:id="rId11" imgW="901309" imgH="203112"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9675" y="5181600"/>
                        <a:ext cx="2754313"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8" name="Object 13"/>
          <p:cNvGraphicFramePr>
            <a:graphicFrameLocks noChangeAspect="1"/>
          </p:cNvGraphicFramePr>
          <p:nvPr/>
        </p:nvGraphicFramePr>
        <p:xfrm>
          <a:off x="1279525" y="5715000"/>
          <a:ext cx="7953375" cy="711200"/>
        </p:xfrm>
        <a:graphic>
          <a:graphicData uri="http://schemas.openxmlformats.org/presentationml/2006/ole">
            <mc:AlternateContent xmlns:mc="http://schemas.openxmlformats.org/markup-compatibility/2006">
              <mc:Choice xmlns:v="urn:schemas-microsoft-com:vml" Requires="v">
                <p:oleObj spid="_x0000_s65681" name="Equation" r:id="rId13" imgW="2603500" imgH="279400" progId="Equation.DSMT4">
                  <p:embed/>
                </p:oleObj>
              </mc:Choice>
              <mc:Fallback>
                <p:oleObj name="Equation" r:id="rId13" imgW="2603500" imgH="279400" progId="Equation.DSMT4">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79525" y="5715000"/>
                        <a:ext cx="7953375"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9" name="Object 8"/>
          <p:cNvGraphicFramePr>
            <a:graphicFrameLocks noChangeAspect="1"/>
          </p:cNvGraphicFramePr>
          <p:nvPr/>
        </p:nvGraphicFramePr>
        <p:xfrm>
          <a:off x="3348038" y="3473450"/>
          <a:ext cx="3181350" cy="517525"/>
        </p:xfrm>
        <a:graphic>
          <a:graphicData uri="http://schemas.openxmlformats.org/presentationml/2006/ole">
            <mc:AlternateContent xmlns:mc="http://schemas.openxmlformats.org/markup-compatibility/2006">
              <mc:Choice xmlns:v="urn:schemas-microsoft-com:vml" Requires="v">
                <p:oleObj spid="_x0000_s65682" name="Equation" r:id="rId15" imgW="1040948" imgH="203112" progId="Equation.DSMT4">
                  <p:embed/>
                </p:oleObj>
              </mc:Choice>
              <mc:Fallback>
                <p:oleObj name="Equation" r:id="rId15" imgW="1040948" imgH="203112" progId="Equation.DSMT4">
                  <p:embed/>
                  <p:pic>
                    <p:nvPicPr>
                      <p:cNvPr id="0"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48038" y="3473450"/>
                        <a:ext cx="3181350"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13EE88A7-7D49-4030-87F5-A1BCEABFC8BE}"/>
              </a:ext>
            </a:extLst>
          </p:cNvPr>
          <p:cNvSpPr>
            <a:spLocks noGrp="1" noChangeArrowheads="1"/>
          </p:cNvSpPr>
          <p:nvPr>
            <p:ph type="title"/>
          </p:nvPr>
        </p:nvSpPr>
        <p:spPr/>
        <p:txBody>
          <a:bodyPr/>
          <a:lstStyle/>
          <a:p>
            <a:pPr eaLnBrk="1" hangingPunct="1">
              <a:defRPr/>
            </a:pPr>
            <a:r>
              <a:rPr lang="en-US" altLang="en-US"/>
              <a:t> Division</a:t>
            </a:r>
          </a:p>
        </p:txBody>
      </p:sp>
      <p:sp>
        <p:nvSpPr>
          <p:cNvPr id="86019" name="Rectangle 3">
            <a:extLst>
              <a:ext uri="{FF2B5EF4-FFF2-40B4-BE49-F238E27FC236}">
                <a16:creationId xmlns:a16="http://schemas.microsoft.com/office/drawing/2014/main" xmlns="" id="{40CF8F39-36A6-44A7-9753-73665C7A952E}"/>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6.</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r>
              <a:rPr lang="en-US" altLang="en-US" dirty="0"/>
              <a:t>	</a:t>
            </a:r>
          </a:p>
        </p:txBody>
      </p:sp>
      <p:graphicFrame>
        <p:nvGraphicFramePr>
          <p:cNvPr id="66564" name="Object 4"/>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6602" name="Equation" r:id="rId3" imgW="435285" imgH="677109" progId="Equation.DSMT4">
                  <p:embed/>
                </p:oleObj>
              </mc:Choice>
              <mc:Fallback>
                <p:oleObj name="Equation" r:id="rId3" imgW="435285" imgH="67710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565" name="Object 5"/>
          <p:cNvGraphicFramePr>
            <a:graphicFrameLocks noChangeAspect="1"/>
          </p:cNvGraphicFramePr>
          <p:nvPr/>
        </p:nvGraphicFramePr>
        <p:xfrm>
          <a:off x="4249738" y="1433513"/>
          <a:ext cx="1204912" cy="1003300"/>
        </p:xfrm>
        <a:graphic>
          <a:graphicData uri="http://schemas.openxmlformats.org/presentationml/2006/ole">
            <mc:AlternateContent xmlns:mc="http://schemas.openxmlformats.org/markup-compatibility/2006">
              <mc:Choice xmlns:v="urn:schemas-microsoft-com:vml" Requires="v">
                <p:oleObj spid="_x0000_s66603" name="Equation" r:id="rId5" imgW="393529" imgH="393529" progId="Equation.DSMT4">
                  <p:embed/>
                </p:oleObj>
              </mc:Choice>
              <mc:Fallback>
                <p:oleObj name="Equation" r:id="rId5" imgW="393529" imgH="393529"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738" y="1433513"/>
                        <a:ext cx="120491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D9E1F66F-EECA-42AF-A284-ADBA301191A8}"/>
              </a:ext>
            </a:extLst>
          </p:cNvPr>
          <p:cNvSpPr txBox="1">
            <a:spLocks noGrp="1"/>
          </p:cNvSpPr>
          <p:nvPr>
            <p:ph type="title"/>
          </p:nvPr>
        </p:nvSpPr>
        <p:spPr>
          <a:xfrm>
            <a:off x="785813" y="223838"/>
            <a:ext cx="9328150" cy="690562"/>
          </a:xfrm>
        </p:spPr>
        <p:txBody>
          <a:bodyPr lIns="0" tIns="12700" rIns="0" bIns="0" rtlCol="0">
            <a:spAutoFit/>
          </a:bodyPr>
          <a:lstStyle/>
          <a:p>
            <a:pPr marL="20320">
              <a:spcBef>
                <a:spcPts val="100"/>
              </a:spcBef>
              <a:defRPr/>
            </a:pPr>
            <a:r>
              <a:rPr dirty="0"/>
              <a:t>Complex </a:t>
            </a:r>
            <a:r>
              <a:rPr spc="-40" dirty="0"/>
              <a:t>Variables </a:t>
            </a:r>
            <a:r>
              <a:rPr dirty="0"/>
              <a:t>&amp; </a:t>
            </a:r>
            <a:r>
              <a:rPr spc="-30" dirty="0"/>
              <a:t>Transform</a:t>
            </a:r>
            <a:r>
              <a:rPr spc="-105" dirty="0"/>
              <a:t> </a:t>
            </a:r>
            <a:r>
              <a:rPr dirty="0"/>
              <a:t>(CVT)</a:t>
            </a:r>
          </a:p>
        </p:txBody>
      </p:sp>
      <p:sp>
        <p:nvSpPr>
          <p:cNvPr id="3" name="object 3">
            <a:extLst>
              <a:ext uri="{FF2B5EF4-FFF2-40B4-BE49-F238E27FC236}">
                <a16:creationId xmlns:a16="http://schemas.microsoft.com/office/drawing/2014/main" xmlns="" id="{453EB559-5B4A-42E4-9118-DA8F1D1AF744}"/>
              </a:ext>
            </a:extLst>
          </p:cNvPr>
          <p:cNvSpPr txBox="1"/>
          <p:nvPr/>
        </p:nvSpPr>
        <p:spPr>
          <a:xfrm>
            <a:off x="3386138" y="1544638"/>
            <a:ext cx="3709987" cy="452437"/>
          </a:xfrm>
          <a:prstGeom prst="rect">
            <a:avLst/>
          </a:prstGeom>
        </p:spPr>
        <p:txBody>
          <a:bodyPr lIns="0" tIns="12065" rIns="0" bIns="0">
            <a:spAutoFit/>
          </a:bodyPr>
          <a:lstStyle/>
          <a:p>
            <a:pPr marL="12700">
              <a:spcBef>
                <a:spcPts val="95"/>
              </a:spcBef>
              <a:defRPr/>
            </a:pPr>
            <a:r>
              <a:rPr sz="2800" b="1" dirty="0">
                <a:latin typeface="Times New Roman"/>
                <a:cs typeface="Times New Roman"/>
              </a:rPr>
              <a:t>Signals and</a:t>
            </a:r>
            <a:r>
              <a:rPr sz="2800" b="1" spc="-85" dirty="0">
                <a:latin typeface="Times New Roman"/>
                <a:cs typeface="Times New Roman"/>
              </a:rPr>
              <a:t> </a:t>
            </a:r>
            <a:r>
              <a:rPr sz="2800" b="1" dirty="0">
                <a:latin typeface="Times New Roman"/>
                <a:cs typeface="Times New Roman"/>
              </a:rPr>
              <a:t>Systems</a:t>
            </a:r>
            <a:endParaRPr sz="2800">
              <a:latin typeface="Times New Roman"/>
              <a:cs typeface="Times New Roman"/>
            </a:endParaRPr>
          </a:p>
        </p:txBody>
      </p:sp>
      <p:sp>
        <p:nvSpPr>
          <p:cNvPr id="4" name="object 4">
            <a:extLst>
              <a:ext uri="{FF2B5EF4-FFF2-40B4-BE49-F238E27FC236}">
                <a16:creationId xmlns:a16="http://schemas.microsoft.com/office/drawing/2014/main" xmlns="" id="{2B1B1048-8FE0-4814-A012-66EDF8BC9357}"/>
              </a:ext>
            </a:extLst>
          </p:cNvPr>
          <p:cNvSpPr txBox="1"/>
          <p:nvPr/>
        </p:nvSpPr>
        <p:spPr>
          <a:xfrm>
            <a:off x="2368550" y="4384675"/>
            <a:ext cx="1955800" cy="298450"/>
          </a:xfrm>
          <a:prstGeom prst="rect">
            <a:avLst/>
          </a:prstGeom>
        </p:spPr>
        <p:txBody>
          <a:bodyPr lIns="0" tIns="12700" rIns="0" bIns="0">
            <a:spAutoFit/>
          </a:bodyPr>
          <a:lstStyle/>
          <a:p>
            <a:pPr marL="12700">
              <a:spcBef>
                <a:spcPts val="100"/>
              </a:spcBef>
              <a:defRPr/>
            </a:pPr>
            <a:r>
              <a:rPr sz="1800" b="1" spc="-10" dirty="0">
                <a:latin typeface="Times New Roman"/>
                <a:cs typeface="Times New Roman"/>
              </a:rPr>
              <a:t>Control</a:t>
            </a:r>
            <a:r>
              <a:rPr sz="1800" b="1" spc="-55" dirty="0">
                <a:latin typeface="Times New Roman"/>
                <a:cs typeface="Times New Roman"/>
              </a:rPr>
              <a:t> </a:t>
            </a:r>
            <a:r>
              <a:rPr sz="1800" b="1" dirty="0">
                <a:latin typeface="Times New Roman"/>
                <a:cs typeface="Times New Roman"/>
              </a:rPr>
              <a:t>Systems</a:t>
            </a:r>
            <a:endParaRPr sz="1800" dirty="0">
              <a:latin typeface="Times New Roman"/>
              <a:cs typeface="Times New Roman"/>
            </a:endParaRPr>
          </a:p>
        </p:txBody>
      </p:sp>
      <p:sp>
        <p:nvSpPr>
          <p:cNvPr id="5" name="object 5">
            <a:extLst>
              <a:ext uri="{FF2B5EF4-FFF2-40B4-BE49-F238E27FC236}">
                <a16:creationId xmlns:a16="http://schemas.microsoft.com/office/drawing/2014/main" xmlns="" id="{049A4CA1-BEF4-4544-9563-7F2B99CA5608}"/>
              </a:ext>
            </a:extLst>
          </p:cNvPr>
          <p:cNvSpPr txBox="1"/>
          <p:nvPr/>
        </p:nvSpPr>
        <p:spPr>
          <a:xfrm>
            <a:off x="6742113" y="3806825"/>
            <a:ext cx="2814637" cy="300038"/>
          </a:xfrm>
          <a:prstGeom prst="rect">
            <a:avLst/>
          </a:prstGeom>
        </p:spPr>
        <p:txBody>
          <a:bodyPr lIns="0" tIns="12700" rIns="0" bIns="0">
            <a:spAutoFit/>
          </a:bodyPr>
          <a:lstStyle/>
          <a:p>
            <a:pPr marL="12700">
              <a:spcBef>
                <a:spcPts val="100"/>
              </a:spcBef>
              <a:defRPr/>
            </a:pPr>
            <a:r>
              <a:rPr sz="1800" b="1" dirty="0">
                <a:latin typeface="Times New Roman"/>
                <a:cs typeface="Times New Roman"/>
              </a:rPr>
              <a:t>Digital </a:t>
            </a:r>
            <a:r>
              <a:rPr sz="1800" b="1" spc="-10" dirty="0">
                <a:latin typeface="Times New Roman"/>
                <a:cs typeface="Times New Roman"/>
              </a:rPr>
              <a:t>Control</a:t>
            </a:r>
            <a:r>
              <a:rPr sz="1800" b="1" spc="-60" dirty="0">
                <a:latin typeface="Times New Roman"/>
                <a:cs typeface="Times New Roman"/>
              </a:rPr>
              <a:t> </a:t>
            </a:r>
            <a:r>
              <a:rPr sz="1800" b="1" dirty="0">
                <a:latin typeface="Times New Roman"/>
                <a:cs typeface="Times New Roman"/>
              </a:rPr>
              <a:t>Systems</a:t>
            </a:r>
            <a:endParaRPr sz="1800">
              <a:latin typeface="Times New Roman"/>
              <a:cs typeface="Times New Roman"/>
            </a:endParaRPr>
          </a:p>
        </p:txBody>
      </p:sp>
      <p:sp>
        <p:nvSpPr>
          <p:cNvPr id="6" name="object 6">
            <a:extLst>
              <a:ext uri="{FF2B5EF4-FFF2-40B4-BE49-F238E27FC236}">
                <a16:creationId xmlns:a16="http://schemas.microsoft.com/office/drawing/2014/main" xmlns="" id="{BF5A3FFA-0B44-45D0-951C-B1BDCA1A2970}"/>
              </a:ext>
            </a:extLst>
          </p:cNvPr>
          <p:cNvSpPr txBox="1"/>
          <p:nvPr/>
        </p:nvSpPr>
        <p:spPr>
          <a:xfrm>
            <a:off x="6742113" y="4416425"/>
            <a:ext cx="1982787" cy="300038"/>
          </a:xfrm>
          <a:prstGeom prst="rect">
            <a:avLst/>
          </a:prstGeom>
        </p:spPr>
        <p:txBody>
          <a:bodyPr lIns="0" tIns="12700" rIns="0" bIns="0">
            <a:spAutoFit/>
          </a:bodyPr>
          <a:lstStyle/>
          <a:p>
            <a:pPr marL="12700">
              <a:spcBef>
                <a:spcPts val="100"/>
              </a:spcBef>
              <a:defRPr/>
            </a:pPr>
            <a:r>
              <a:rPr sz="1800" b="1" dirty="0">
                <a:latin typeface="Times New Roman"/>
                <a:cs typeface="Times New Roman"/>
              </a:rPr>
              <a:t>Optimal</a:t>
            </a:r>
            <a:r>
              <a:rPr sz="1800" b="1" spc="-65" dirty="0">
                <a:latin typeface="Times New Roman"/>
                <a:cs typeface="Times New Roman"/>
              </a:rPr>
              <a:t> </a:t>
            </a:r>
            <a:r>
              <a:rPr sz="1800" b="1" spc="-10" dirty="0">
                <a:latin typeface="Times New Roman"/>
                <a:cs typeface="Times New Roman"/>
              </a:rPr>
              <a:t>Control</a:t>
            </a:r>
            <a:endParaRPr sz="1800">
              <a:latin typeface="Times New Roman"/>
              <a:cs typeface="Times New Roman"/>
            </a:endParaRPr>
          </a:p>
        </p:txBody>
      </p:sp>
      <p:sp>
        <p:nvSpPr>
          <p:cNvPr id="7" name="object 7">
            <a:extLst>
              <a:ext uri="{FF2B5EF4-FFF2-40B4-BE49-F238E27FC236}">
                <a16:creationId xmlns:a16="http://schemas.microsoft.com/office/drawing/2014/main" xmlns="" id="{3A388867-64F2-4B72-8F53-669802046201}"/>
              </a:ext>
            </a:extLst>
          </p:cNvPr>
          <p:cNvSpPr txBox="1"/>
          <p:nvPr/>
        </p:nvSpPr>
        <p:spPr>
          <a:xfrm>
            <a:off x="6742113" y="4949825"/>
            <a:ext cx="4121150" cy="300038"/>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Introduction </a:t>
            </a:r>
            <a:r>
              <a:rPr sz="1800" b="1" dirty="0">
                <a:latin typeface="Times New Roman"/>
                <a:cs typeface="Times New Roman"/>
              </a:rPr>
              <a:t>to </a:t>
            </a:r>
            <a:r>
              <a:rPr sz="1800" b="1" spc="-5" dirty="0">
                <a:latin typeface="Times New Roman"/>
                <a:cs typeface="Times New Roman"/>
              </a:rPr>
              <a:t>Non-linear</a:t>
            </a:r>
            <a:r>
              <a:rPr sz="1800" b="1" spc="-50" dirty="0">
                <a:latin typeface="Times New Roman"/>
                <a:cs typeface="Times New Roman"/>
              </a:rPr>
              <a:t> </a:t>
            </a:r>
            <a:r>
              <a:rPr sz="1800" b="1" spc="-10" dirty="0">
                <a:latin typeface="Times New Roman"/>
                <a:cs typeface="Times New Roman"/>
              </a:rPr>
              <a:t>Control</a:t>
            </a:r>
            <a:endParaRPr sz="1800">
              <a:latin typeface="Times New Roman"/>
              <a:cs typeface="Times New Roman"/>
            </a:endParaRPr>
          </a:p>
        </p:txBody>
      </p:sp>
      <p:sp>
        <p:nvSpPr>
          <p:cNvPr id="19464" name="object 8"/>
          <p:cNvSpPr>
            <a:spLocks noChangeArrowheads="1"/>
          </p:cNvSpPr>
          <p:nvPr/>
        </p:nvSpPr>
        <p:spPr bwMode="auto">
          <a:xfrm>
            <a:off x="4872038" y="890588"/>
            <a:ext cx="577850" cy="782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65" name="object 9"/>
          <p:cNvSpPr>
            <a:spLocks noChangeArrowheads="1"/>
          </p:cNvSpPr>
          <p:nvPr/>
        </p:nvSpPr>
        <p:spPr bwMode="auto">
          <a:xfrm>
            <a:off x="4937125" y="914400"/>
            <a:ext cx="447675" cy="685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66" name="object 10"/>
          <p:cNvSpPr>
            <a:spLocks/>
          </p:cNvSpPr>
          <p:nvPr/>
        </p:nvSpPr>
        <p:spPr bwMode="auto">
          <a:xfrm>
            <a:off x="4937125" y="914400"/>
            <a:ext cx="447675" cy="685800"/>
          </a:xfrm>
          <a:custGeom>
            <a:avLst/>
            <a:gdLst>
              <a:gd name="T0" fmla="*/ 0 w 372745"/>
              <a:gd name="T1" fmla="*/ 499617 h 685800"/>
              <a:gd name="T2" fmla="*/ 838521 w 372745"/>
              <a:gd name="T3" fmla="*/ 499617 h 685800"/>
              <a:gd name="T4" fmla="*/ 838521 w 372745"/>
              <a:gd name="T5" fmla="*/ 0 h 685800"/>
              <a:gd name="T6" fmla="*/ 2516738 w 372745"/>
              <a:gd name="T7" fmla="*/ 0 h 685800"/>
              <a:gd name="T8" fmla="*/ 2516738 w 372745"/>
              <a:gd name="T9" fmla="*/ 499617 h 685800"/>
              <a:gd name="T10" fmla="*/ 3355264 w 372745"/>
              <a:gd name="T11" fmla="*/ 499617 h 685800"/>
              <a:gd name="T12" fmla="*/ 1677065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0" y="499617"/>
                </a:lnTo>
                <a:lnTo>
                  <a:pt x="93090" y="0"/>
                </a:lnTo>
                <a:lnTo>
                  <a:pt x="279400" y="0"/>
                </a:lnTo>
                <a:lnTo>
                  <a:pt x="279400" y="499617"/>
                </a:lnTo>
                <a:lnTo>
                  <a:pt x="372490" y="499617"/>
                </a:lnTo>
                <a:lnTo>
                  <a:pt x="186182"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67" name="object 11"/>
          <p:cNvSpPr txBox="1">
            <a:spLocks noChangeArrowheads="1"/>
          </p:cNvSpPr>
          <p:nvPr/>
        </p:nvSpPr>
        <p:spPr bwMode="auto">
          <a:xfrm>
            <a:off x="373063" y="5661025"/>
            <a:ext cx="1039018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tabLst>
                <a:tab pos="879475" algn="l"/>
                <a:tab pos="1828800" algn="l"/>
                <a:tab pos="2892425" algn="l"/>
                <a:tab pos="3340100" algn="l"/>
                <a:tab pos="3922713" algn="l"/>
                <a:tab pos="4481513" algn="l"/>
                <a:tab pos="5065713" algn="l"/>
                <a:tab pos="5470525" algn="l"/>
                <a:tab pos="6842125" algn="l"/>
                <a:tab pos="7483475" algn="l"/>
              </a:tabLst>
              <a:defRPr sz="3200">
                <a:solidFill>
                  <a:schemeClr val="tx1"/>
                </a:solidFill>
                <a:latin typeface="Times New Roman" pitchFamily="18" charset="0"/>
              </a:defRPr>
            </a:lvl1pPr>
            <a:lvl2pPr>
              <a:tabLst>
                <a:tab pos="879475" algn="l"/>
                <a:tab pos="1828800" algn="l"/>
                <a:tab pos="2892425" algn="l"/>
                <a:tab pos="3340100" algn="l"/>
                <a:tab pos="3922713" algn="l"/>
                <a:tab pos="4481513" algn="l"/>
                <a:tab pos="5065713" algn="l"/>
                <a:tab pos="5470525" algn="l"/>
                <a:tab pos="6842125" algn="l"/>
                <a:tab pos="7483475" algn="l"/>
              </a:tabLst>
              <a:defRPr sz="2800">
                <a:solidFill>
                  <a:schemeClr val="tx1"/>
                </a:solidFill>
                <a:latin typeface="Times New Roman" pitchFamily="18" charset="0"/>
              </a:defRPr>
            </a:lvl2pPr>
            <a:lvl3pPr>
              <a:tabLst>
                <a:tab pos="879475" algn="l"/>
                <a:tab pos="1828800" algn="l"/>
                <a:tab pos="2892425" algn="l"/>
                <a:tab pos="3340100" algn="l"/>
                <a:tab pos="3922713" algn="l"/>
                <a:tab pos="4481513" algn="l"/>
                <a:tab pos="5065713" algn="l"/>
                <a:tab pos="5470525" algn="l"/>
                <a:tab pos="6842125" algn="l"/>
                <a:tab pos="7483475" algn="l"/>
              </a:tabLst>
              <a:defRPr sz="2400">
                <a:solidFill>
                  <a:schemeClr val="tx1"/>
                </a:solidFill>
                <a:latin typeface="Times New Roman" pitchFamily="18" charset="0"/>
              </a:defRPr>
            </a:lvl3pPr>
            <a:lvl4pP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4pPr>
            <a:lvl5pP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tabLst>
                <a:tab pos="879475" algn="l"/>
                <a:tab pos="1828800" algn="l"/>
                <a:tab pos="2892425" algn="l"/>
                <a:tab pos="3340100" algn="l"/>
                <a:tab pos="3922713" algn="l"/>
                <a:tab pos="4481513" algn="l"/>
                <a:tab pos="5065713" algn="l"/>
                <a:tab pos="5470525" algn="l"/>
                <a:tab pos="6842125" algn="l"/>
                <a:tab pos="7483475" algn="l"/>
              </a:tabLst>
              <a:defRPr sz="2000">
                <a:solidFill>
                  <a:schemeClr val="tx1"/>
                </a:solidFill>
                <a:latin typeface="Times New Roman" pitchFamily="18" charset="0"/>
              </a:defRPr>
            </a:lvl9pPr>
          </a:lstStyle>
          <a:p>
            <a:r>
              <a:rPr lang="en-US" altLang="en-US" sz="1800">
                <a:cs typeface="Times New Roman" pitchFamily="18" charset="0"/>
              </a:rPr>
              <a:t>Although CVT is </a:t>
            </a:r>
            <a:r>
              <a:rPr lang="en-US" altLang="en-US" sz="1800" i="1">
                <a:cs typeface="Times New Roman" pitchFamily="18" charset="0"/>
              </a:rPr>
              <a:t>not </a:t>
            </a:r>
            <a:r>
              <a:rPr lang="en-US" altLang="en-US" sz="1800">
                <a:cs typeface="Times New Roman" pitchFamily="18" charset="0"/>
              </a:rPr>
              <a:t>a  pre-requisite of control systems at SEECS but at MIT and elsewhere it is a  pre-requisite. Since control systems further divides into linear and nonlinear control systems therefore, we may also pick up applications from these  branches. </a:t>
            </a:r>
          </a:p>
        </p:txBody>
      </p:sp>
      <p:sp>
        <p:nvSpPr>
          <p:cNvPr id="19468" name="object 12"/>
          <p:cNvSpPr>
            <a:spLocks noChangeArrowheads="1"/>
          </p:cNvSpPr>
          <p:nvPr/>
        </p:nvSpPr>
        <p:spPr bwMode="auto">
          <a:xfrm>
            <a:off x="4721225" y="4392613"/>
            <a:ext cx="1212850" cy="4032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69" name="object 13"/>
          <p:cNvSpPr>
            <a:spLocks noChangeArrowheads="1"/>
          </p:cNvSpPr>
          <p:nvPr/>
        </p:nvSpPr>
        <p:spPr bwMode="auto">
          <a:xfrm>
            <a:off x="4778375" y="4422775"/>
            <a:ext cx="1096963" cy="296863"/>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70" name="object 14"/>
          <p:cNvSpPr>
            <a:spLocks/>
          </p:cNvSpPr>
          <p:nvPr/>
        </p:nvSpPr>
        <p:spPr bwMode="auto">
          <a:xfrm>
            <a:off x="4778375" y="4422775"/>
            <a:ext cx="1096963" cy="296863"/>
          </a:xfrm>
          <a:custGeom>
            <a:avLst/>
            <a:gdLst>
              <a:gd name="T0" fmla="*/ 6808913 w 914400"/>
              <a:gd name="T1" fmla="*/ 300124 h 296545"/>
              <a:gd name="T2" fmla="*/ 6808913 w 914400"/>
              <a:gd name="T3" fmla="*/ 225127 h 296545"/>
              <a:gd name="T4" fmla="*/ 0 w 914400"/>
              <a:gd name="T5" fmla="*/ 225127 h 296545"/>
              <a:gd name="T6" fmla="*/ 0 w 914400"/>
              <a:gd name="T7" fmla="*/ 74998 h 296545"/>
              <a:gd name="T8" fmla="*/ 6808913 w 914400"/>
              <a:gd name="T9" fmla="*/ 74998 h 296545"/>
              <a:gd name="T10" fmla="*/ 6808913 w 914400"/>
              <a:gd name="T11" fmla="*/ 0 h 296545"/>
              <a:gd name="T12" fmla="*/ 8124659 w 914400"/>
              <a:gd name="T13" fmla="*/ 149998 h 296545"/>
              <a:gd name="T14" fmla="*/ 6808913 w 914400"/>
              <a:gd name="T15" fmla="*/ 300124 h 296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4400" h="296545">
                <a:moveTo>
                  <a:pt x="766317" y="296290"/>
                </a:moveTo>
                <a:lnTo>
                  <a:pt x="766317" y="222250"/>
                </a:lnTo>
                <a:lnTo>
                  <a:pt x="0" y="222250"/>
                </a:lnTo>
                <a:lnTo>
                  <a:pt x="0" y="74040"/>
                </a:lnTo>
                <a:lnTo>
                  <a:pt x="766317" y="74040"/>
                </a:lnTo>
                <a:lnTo>
                  <a:pt x="766317" y="0"/>
                </a:lnTo>
                <a:lnTo>
                  <a:pt x="914400" y="148081"/>
                </a:lnTo>
                <a:lnTo>
                  <a:pt x="766317" y="296290"/>
                </a:lnTo>
                <a:close/>
              </a:path>
            </a:pathLst>
          </a:custGeom>
          <a:noFill/>
          <a:ln w="9524">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71" name="object 15"/>
          <p:cNvSpPr>
            <a:spLocks noChangeArrowheads="1"/>
          </p:cNvSpPr>
          <p:nvPr/>
        </p:nvSpPr>
        <p:spPr bwMode="auto">
          <a:xfrm>
            <a:off x="3500438" y="2262188"/>
            <a:ext cx="577850" cy="7826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72" name="object 16"/>
          <p:cNvSpPr>
            <a:spLocks noChangeArrowheads="1"/>
          </p:cNvSpPr>
          <p:nvPr/>
        </p:nvSpPr>
        <p:spPr bwMode="auto">
          <a:xfrm>
            <a:off x="3565525" y="2286000"/>
            <a:ext cx="447675" cy="685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73" name="object 17"/>
          <p:cNvSpPr>
            <a:spLocks/>
          </p:cNvSpPr>
          <p:nvPr/>
        </p:nvSpPr>
        <p:spPr bwMode="auto">
          <a:xfrm>
            <a:off x="3565525" y="2286000"/>
            <a:ext cx="447675" cy="685800"/>
          </a:xfrm>
          <a:custGeom>
            <a:avLst/>
            <a:gdLst>
              <a:gd name="T0" fmla="*/ 0 w 372745"/>
              <a:gd name="T1" fmla="*/ 499617 h 685800"/>
              <a:gd name="T2" fmla="*/ 838528 w 372745"/>
              <a:gd name="T3" fmla="*/ 499617 h 685800"/>
              <a:gd name="T4" fmla="*/ 838528 w 372745"/>
              <a:gd name="T5" fmla="*/ 0 h 685800"/>
              <a:gd name="T6" fmla="*/ 2516738 w 372745"/>
              <a:gd name="T7" fmla="*/ 0 h 685800"/>
              <a:gd name="T8" fmla="*/ 2516738 w 372745"/>
              <a:gd name="T9" fmla="*/ 499617 h 685800"/>
              <a:gd name="T10" fmla="*/ 3355264 w 372745"/>
              <a:gd name="T11" fmla="*/ 499617 h 685800"/>
              <a:gd name="T12" fmla="*/ 1677053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1" y="499617"/>
                </a:lnTo>
                <a:lnTo>
                  <a:pt x="93091" y="0"/>
                </a:lnTo>
                <a:lnTo>
                  <a:pt x="279400" y="0"/>
                </a:lnTo>
                <a:lnTo>
                  <a:pt x="279400" y="499617"/>
                </a:lnTo>
                <a:lnTo>
                  <a:pt x="372490" y="499617"/>
                </a:lnTo>
                <a:lnTo>
                  <a:pt x="186181"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74" name="object 18"/>
          <p:cNvSpPr>
            <a:spLocks noChangeArrowheads="1"/>
          </p:cNvSpPr>
          <p:nvPr/>
        </p:nvSpPr>
        <p:spPr bwMode="auto">
          <a:xfrm>
            <a:off x="6264275" y="2262188"/>
            <a:ext cx="577850" cy="7826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75" name="object 19"/>
          <p:cNvSpPr>
            <a:spLocks noChangeArrowheads="1"/>
          </p:cNvSpPr>
          <p:nvPr/>
        </p:nvSpPr>
        <p:spPr bwMode="auto">
          <a:xfrm>
            <a:off x="6329363" y="2286000"/>
            <a:ext cx="446087" cy="6858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76" name="object 20"/>
          <p:cNvSpPr>
            <a:spLocks/>
          </p:cNvSpPr>
          <p:nvPr/>
        </p:nvSpPr>
        <p:spPr bwMode="auto">
          <a:xfrm>
            <a:off x="6329363" y="2286000"/>
            <a:ext cx="447675" cy="685800"/>
          </a:xfrm>
          <a:custGeom>
            <a:avLst/>
            <a:gdLst>
              <a:gd name="T0" fmla="*/ 0 w 372745"/>
              <a:gd name="T1" fmla="*/ 499617 h 685800"/>
              <a:gd name="T2" fmla="*/ 838521 w 372745"/>
              <a:gd name="T3" fmla="*/ 499617 h 685800"/>
              <a:gd name="T4" fmla="*/ 838521 w 372745"/>
              <a:gd name="T5" fmla="*/ 0 h 685800"/>
              <a:gd name="T6" fmla="*/ 2516738 w 372745"/>
              <a:gd name="T7" fmla="*/ 0 h 685800"/>
              <a:gd name="T8" fmla="*/ 2516738 w 372745"/>
              <a:gd name="T9" fmla="*/ 499617 h 685800"/>
              <a:gd name="T10" fmla="*/ 3355264 w 372745"/>
              <a:gd name="T11" fmla="*/ 499617 h 685800"/>
              <a:gd name="T12" fmla="*/ 1677053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0" y="499617"/>
                </a:lnTo>
                <a:lnTo>
                  <a:pt x="93090" y="0"/>
                </a:lnTo>
                <a:lnTo>
                  <a:pt x="279400" y="0"/>
                </a:lnTo>
                <a:lnTo>
                  <a:pt x="279400" y="499617"/>
                </a:lnTo>
                <a:lnTo>
                  <a:pt x="372490" y="499617"/>
                </a:lnTo>
                <a:lnTo>
                  <a:pt x="186181"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77" name="object 21"/>
          <p:cNvSpPr>
            <a:spLocks noChangeArrowheads="1"/>
          </p:cNvSpPr>
          <p:nvPr/>
        </p:nvSpPr>
        <p:spPr bwMode="auto">
          <a:xfrm>
            <a:off x="6299200" y="3741738"/>
            <a:ext cx="366713" cy="1636712"/>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9478" name="object 22"/>
          <p:cNvSpPr>
            <a:spLocks/>
          </p:cNvSpPr>
          <p:nvPr/>
        </p:nvSpPr>
        <p:spPr bwMode="auto">
          <a:xfrm>
            <a:off x="6372225" y="3779838"/>
            <a:ext cx="242888" cy="1512887"/>
          </a:xfrm>
          <a:custGeom>
            <a:avLst/>
            <a:gdLst>
              <a:gd name="T0" fmla="*/ 1787085 w 202564"/>
              <a:gd name="T1" fmla="*/ 1516123 h 1512570"/>
              <a:gd name="T2" fmla="*/ 1439139 w 202564"/>
              <a:gd name="T3" fmla="*/ 1514795 h 1512570"/>
              <a:gd name="T4" fmla="*/ 1154916 w 202564"/>
              <a:gd name="T5" fmla="*/ 1511175 h 1512570"/>
              <a:gd name="T6" fmla="*/ 963264 w 202564"/>
              <a:gd name="T7" fmla="*/ 1505804 h 1512570"/>
              <a:gd name="T8" fmla="*/ 892977 w 202564"/>
              <a:gd name="T9" fmla="*/ 1499229 h 1512570"/>
              <a:gd name="T10" fmla="*/ 892977 w 202564"/>
              <a:gd name="T11" fmla="*/ 774993 h 1512570"/>
              <a:gd name="T12" fmla="*/ 822858 w 202564"/>
              <a:gd name="T13" fmla="*/ 768377 h 1512570"/>
              <a:gd name="T14" fmla="*/ 631585 w 202564"/>
              <a:gd name="T15" fmla="*/ 762999 h 1512570"/>
              <a:gd name="T16" fmla="*/ 347767 w 202564"/>
              <a:gd name="T17" fmla="*/ 759383 h 1512570"/>
              <a:gd name="T18" fmla="*/ 0 w 202564"/>
              <a:gd name="T19" fmla="*/ 758065 h 1512570"/>
              <a:gd name="T20" fmla="*/ 347763 w 202564"/>
              <a:gd name="T21" fmla="*/ 756738 h 1512570"/>
              <a:gd name="T22" fmla="*/ 631585 w 202564"/>
              <a:gd name="T23" fmla="*/ 753130 h 1512570"/>
              <a:gd name="T24" fmla="*/ 822858 w 202564"/>
              <a:gd name="T25" fmla="*/ 747749 h 1512570"/>
              <a:gd name="T26" fmla="*/ 892977 w 202564"/>
              <a:gd name="T27" fmla="*/ 741127 h 1512570"/>
              <a:gd name="T28" fmla="*/ 892977 w 202564"/>
              <a:gd name="T29" fmla="*/ 16939 h 1512570"/>
              <a:gd name="T30" fmla="*/ 963264 w 202564"/>
              <a:gd name="T31" fmla="*/ 10311 h 1512570"/>
              <a:gd name="T32" fmla="*/ 1154916 w 202564"/>
              <a:gd name="T33" fmla="*/ 4933 h 1512570"/>
              <a:gd name="T34" fmla="*/ 1439139 w 202564"/>
              <a:gd name="T35" fmla="*/ 1317 h 1512570"/>
              <a:gd name="T36" fmla="*/ 1787085 w 202564"/>
              <a:gd name="T37" fmla="*/ 0 h 151257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2564" h="1512570">
                <a:moveTo>
                  <a:pt x="202311" y="1512316"/>
                </a:moveTo>
                <a:lnTo>
                  <a:pt x="162921" y="1510991"/>
                </a:lnTo>
                <a:lnTo>
                  <a:pt x="130746" y="1507380"/>
                </a:lnTo>
                <a:lnTo>
                  <a:pt x="109049" y="1502023"/>
                </a:lnTo>
                <a:lnTo>
                  <a:pt x="101091" y="1495463"/>
                </a:lnTo>
                <a:lnTo>
                  <a:pt x="101091" y="773049"/>
                </a:lnTo>
                <a:lnTo>
                  <a:pt x="93154" y="766445"/>
                </a:lnTo>
                <a:lnTo>
                  <a:pt x="71500" y="761079"/>
                </a:lnTo>
                <a:lnTo>
                  <a:pt x="39370" y="757475"/>
                </a:lnTo>
                <a:lnTo>
                  <a:pt x="0" y="756158"/>
                </a:lnTo>
                <a:lnTo>
                  <a:pt x="39369" y="754840"/>
                </a:lnTo>
                <a:lnTo>
                  <a:pt x="71500" y="751236"/>
                </a:lnTo>
                <a:lnTo>
                  <a:pt x="93154" y="745871"/>
                </a:lnTo>
                <a:lnTo>
                  <a:pt x="101091" y="739267"/>
                </a:lnTo>
                <a:lnTo>
                  <a:pt x="101091" y="16891"/>
                </a:lnTo>
                <a:lnTo>
                  <a:pt x="109049" y="10287"/>
                </a:lnTo>
                <a:lnTo>
                  <a:pt x="130746" y="4921"/>
                </a:lnTo>
                <a:lnTo>
                  <a:pt x="162921" y="1317"/>
                </a:lnTo>
                <a:lnTo>
                  <a:pt x="202311" y="0"/>
                </a:lnTo>
              </a:path>
            </a:pathLst>
          </a:custGeom>
          <a:noFill/>
          <a:ln w="38100">
            <a:solidFill>
              <a:srgbClr val="C050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79" name="object 23"/>
          <p:cNvSpPr>
            <a:spLocks/>
          </p:cNvSpPr>
          <p:nvPr/>
        </p:nvSpPr>
        <p:spPr bwMode="auto">
          <a:xfrm>
            <a:off x="1733550" y="3063875"/>
            <a:ext cx="2620963" cy="519113"/>
          </a:xfrm>
          <a:custGeom>
            <a:avLst/>
            <a:gdLst>
              <a:gd name="T0" fmla="*/ 0 w 2184400"/>
              <a:gd name="T1" fmla="*/ 85983 h 519429"/>
              <a:gd name="T2" fmla="*/ 60525 w 2184400"/>
              <a:gd name="T3" fmla="*/ 52497 h 519429"/>
              <a:gd name="T4" fmla="*/ 225602 w 2184400"/>
              <a:gd name="T5" fmla="*/ 25172 h 519429"/>
              <a:gd name="T6" fmla="*/ 470428 w 2184400"/>
              <a:gd name="T7" fmla="*/ 6752 h 519429"/>
              <a:gd name="T8" fmla="*/ 770231 w 2184400"/>
              <a:gd name="T9" fmla="*/ 0 h 519429"/>
              <a:gd name="T10" fmla="*/ 18678076 w 2184400"/>
              <a:gd name="T11" fmla="*/ 0 h 519429"/>
              <a:gd name="T12" fmla="*/ 18977740 w 2184400"/>
              <a:gd name="T13" fmla="*/ 6752 h 519429"/>
              <a:gd name="T14" fmla="*/ 19222501 w 2184400"/>
              <a:gd name="T15" fmla="*/ 25172 h 519429"/>
              <a:gd name="T16" fmla="*/ 19387553 w 2184400"/>
              <a:gd name="T17" fmla="*/ 52497 h 519429"/>
              <a:gd name="T18" fmla="*/ 19448085 w 2184400"/>
              <a:gd name="T19" fmla="*/ 85983 h 519429"/>
              <a:gd name="T20" fmla="*/ 19448085 w 2184400"/>
              <a:gd name="T21" fmla="*/ 429413 h 519429"/>
              <a:gd name="T22" fmla="*/ 19387553 w 2184400"/>
              <a:gd name="T23" fmla="*/ 462901 h 519429"/>
              <a:gd name="T24" fmla="*/ 19222501 w 2184400"/>
              <a:gd name="T25" fmla="*/ 490230 h 519429"/>
              <a:gd name="T26" fmla="*/ 18977740 w 2184400"/>
              <a:gd name="T27" fmla="*/ 508646 h 519429"/>
              <a:gd name="T28" fmla="*/ 18678076 w 2184400"/>
              <a:gd name="T29" fmla="*/ 515397 h 519429"/>
              <a:gd name="T30" fmla="*/ 770231 w 2184400"/>
              <a:gd name="T31" fmla="*/ 515397 h 519429"/>
              <a:gd name="T32" fmla="*/ 470428 w 2184400"/>
              <a:gd name="T33" fmla="*/ 508646 h 519429"/>
              <a:gd name="T34" fmla="*/ 225602 w 2184400"/>
              <a:gd name="T35" fmla="*/ 490230 h 519429"/>
              <a:gd name="T36" fmla="*/ 60525 w 2184400"/>
              <a:gd name="T37" fmla="*/ 462901 h 519429"/>
              <a:gd name="T38" fmla="*/ 0 w 2184400"/>
              <a:gd name="T39" fmla="*/ 429413 h 519429"/>
              <a:gd name="T40" fmla="*/ 0 w 2184400"/>
              <a:gd name="T41" fmla="*/ 85983 h 5194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84400" h="519429">
                <a:moveTo>
                  <a:pt x="0" y="86613"/>
                </a:moveTo>
                <a:lnTo>
                  <a:pt x="6798" y="52881"/>
                </a:lnTo>
                <a:lnTo>
                  <a:pt x="25339" y="25352"/>
                </a:lnTo>
                <a:lnTo>
                  <a:pt x="52838" y="6800"/>
                </a:lnTo>
                <a:lnTo>
                  <a:pt x="86512" y="0"/>
                </a:lnTo>
                <a:lnTo>
                  <a:pt x="2097913" y="0"/>
                </a:lnTo>
                <a:lnTo>
                  <a:pt x="2131571" y="6800"/>
                </a:lnTo>
                <a:lnTo>
                  <a:pt x="2159063" y="25352"/>
                </a:lnTo>
                <a:lnTo>
                  <a:pt x="2177601" y="52881"/>
                </a:lnTo>
                <a:lnTo>
                  <a:pt x="2184400" y="86613"/>
                </a:lnTo>
                <a:lnTo>
                  <a:pt x="2184400" y="432561"/>
                </a:lnTo>
                <a:lnTo>
                  <a:pt x="2177601" y="466294"/>
                </a:lnTo>
                <a:lnTo>
                  <a:pt x="2159063" y="493823"/>
                </a:lnTo>
                <a:lnTo>
                  <a:pt x="2131571" y="512375"/>
                </a:lnTo>
                <a:lnTo>
                  <a:pt x="2097913" y="519175"/>
                </a:lnTo>
                <a:lnTo>
                  <a:pt x="86512" y="519175"/>
                </a:lnTo>
                <a:lnTo>
                  <a:pt x="52838" y="512375"/>
                </a:lnTo>
                <a:lnTo>
                  <a:pt x="25339" y="493823"/>
                </a:lnTo>
                <a:lnTo>
                  <a:pt x="6798" y="466294"/>
                </a:lnTo>
                <a:lnTo>
                  <a:pt x="0" y="432561"/>
                </a:lnTo>
                <a:lnTo>
                  <a:pt x="0" y="86613"/>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9480" name="object 24"/>
          <p:cNvSpPr txBox="1">
            <a:spLocks noChangeArrowheads="1"/>
          </p:cNvSpPr>
          <p:nvPr/>
        </p:nvSpPr>
        <p:spPr bwMode="auto">
          <a:xfrm>
            <a:off x="1733550" y="3128963"/>
            <a:ext cx="2590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5" rIns="0" bIns="0">
            <a:spAutoFit/>
          </a:bodyPr>
          <a:lstStyle>
            <a:lvl1pPr marL="330200">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spcBef>
                <a:spcPts val="100"/>
              </a:spcBef>
            </a:pPr>
            <a:r>
              <a:rPr lang="en-US" altLang="en-US" sz="2000" b="1">
                <a:solidFill>
                  <a:srgbClr val="7E7E7E"/>
                </a:solidFill>
                <a:cs typeface="Times New Roman" pitchFamily="18" charset="0"/>
              </a:rPr>
              <a:t>Non-Electives</a:t>
            </a:r>
            <a:endParaRPr lang="en-US" altLang="en-US" sz="2000">
              <a:cs typeface="Times New Roman" pitchFamily="18" charset="0"/>
            </a:endParaRPr>
          </a:p>
        </p:txBody>
      </p:sp>
      <p:sp>
        <p:nvSpPr>
          <p:cNvPr id="19481" name="object 25"/>
          <p:cNvSpPr>
            <a:spLocks/>
          </p:cNvSpPr>
          <p:nvPr/>
        </p:nvSpPr>
        <p:spPr bwMode="auto">
          <a:xfrm>
            <a:off x="6359525" y="3078163"/>
            <a:ext cx="2292350" cy="476250"/>
          </a:xfrm>
          <a:custGeom>
            <a:avLst/>
            <a:gdLst>
              <a:gd name="T0" fmla="*/ 0 w 1910715"/>
              <a:gd name="T1" fmla="*/ 78240 h 476885"/>
              <a:gd name="T2" fmla="*/ 55663 w 1910715"/>
              <a:gd name="T3" fmla="*/ 47771 h 476885"/>
              <a:gd name="T4" fmla="*/ 207370 w 1910715"/>
              <a:gd name="T5" fmla="*/ 22900 h 476885"/>
              <a:gd name="T6" fmla="*/ 432131 w 1910715"/>
              <a:gd name="T7" fmla="*/ 6146 h 476885"/>
              <a:gd name="T8" fmla="*/ 706963 w 1910715"/>
              <a:gd name="T9" fmla="*/ 0 h 476885"/>
              <a:gd name="T10" fmla="*/ 16280529 w 1910715"/>
              <a:gd name="T11" fmla="*/ 0 h 476885"/>
              <a:gd name="T12" fmla="*/ 16555844 w 1910715"/>
              <a:gd name="T13" fmla="*/ 6146 h 476885"/>
              <a:gd name="T14" fmla="*/ 16780540 w 1910715"/>
              <a:gd name="T15" fmla="*/ 22900 h 476885"/>
              <a:gd name="T16" fmla="*/ 16931985 w 1910715"/>
              <a:gd name="T17" fmla="*/ 47771 h 476885"/>
              <a:gd name="T18" fmla="*/ 16987501 w 1910715"/>
              <a:gd name="T19" fmla="*/ 78240 h 476885"/>
              <a:gd name="T20" fmla="*/ 16987501 w 1910715"/>
              <a:gd name="T21" fmla="*/ 391079 h 476885"/>
              <a:gd name="T22" fmla="*/ 16931985 w 1910715"/>
              <a:gd name="T23" fmla="*/ 421495 h 476885"/>
              <a:gd name="T24" fmla="*/ 16780540 w 1910715"/>
              <a:gd name="T25" fmla="*/ 446369 h 476885"/>
              <a:gd name="T26" fmla="*/ 16555844 w 1910715"/>
              <a:gd name="T27" fmla="*/ 463158 h 476885"/>
              <a:gd name="T28" fmla="*/ 16280529 w 1910715"/>
              <a:gd name="T29" fmla="*/ 469320 h 476885"/>
              <a:gd name="T30" fmla="*/ 706963 w 1910715"/>
              <a:gd name="T31" fmla="*/ 469320 h 476885"/>
              <a:gd name="T32" fmla="*/ 432131 w 1910715"/>
              <a:gd name="T33" fmla="*/ 463158 h 476885"/>
              <a:gd name="T34" fmla="*/ 207370 w 1910715"/>
              <a:gd name="T35" fmla="*/ 446369 h 476885"/>
              <a:gd name="T36" fmla="*/ 55663 w 1910715"/>
              <a:gd name="T37" fmla="*/ 421495 h 476885"/>
              <a:gd name="T38" fmla="*/ 0 w 1910715"/>
              <a:gd name="T39" fmla="*/ 391079 h 476885"/>
              <a:gd name="T40" fmla="*/ 0 w 1910715"/>
              <a:gd name="T41" fmla="*/ 78240 h 4768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10715" h="476885">
                <a:moveTo>
                  <a:pt x="0" y="79501"/>
                </a:moveTo>
                <a:lnTo>
                  <a:pt x="6260" y="48541"/>
                </a:lnTo>
                <a:lnTo>
                  <a:pt x="23320" y="23272"/>
                </a:lnTo>
                <a:lnTo>
                  <a:pt x="48595" y="6242"/>
                </a:lnTo>
                <a:lnTo>
                  <a:pt x="79501" y="0"/>
                </a:lnTo>
                <a:lnTo>
                  <a:pt x="1830832" y="0"/>
                </a:lnTo>
                <a:lnTo>
                  <a:pt x="1861792" y="6242"/>
                </a:lnTo>
                <a:lnTo>
                  <a:pt x="1887061" y="23272"/>
                </a:lnTo>
                <a:lnTo>
                  <a:pt x="1904091" y="48541"/>
                </a:lnTo>
                <a:lnTo>
                  <a:pt x="1910334" y="79501"/>
                </a:lnTo>
                <a:lnTo>
                  <a:pt x="1910334" y="397382"/>
                </a:lnTo>
                <a:lnTo>
                  <a:pt x="1904091" y="428289"/>
                </a:lnTo>
                <a:lnTo>
                  <a:pt x="1887061" y="453564"/>
                </a:lnTo>
                <a:lnTo>
                  <a:pt x="1861792" y="470624"/>
                </a:lnTo>
                <a:lnTo>
                  <a:pt x="1830832" y="476884"/>
                </a:lnTo>
                <a:lnTo>
                  <a:pt x="79501" y="476884"/>
                </a:lnTo>
                <a:lnTo>
                  <a:pt x="48595" y="470624"/>
                </a:lnTo>
                <a:lnTo>
                  <a:pt x="23320" y="453564"/>
                </a:lnTo>
                <a:lnTo>
                  <a:pt x="6260" y="428289"/>
                </a:lnTo>
                <a:lnTo>
                  <a:pt x="0" y="397382"/>
                </a:lnTo>
                <a:lnTo>
                  <a:pt x="0" y="79501"/>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6" name="object 26">
            <a:extLst>
              <a:ext uri="{FF2B5EF4-FFF2-40B4-BE49-F238E27FC236}">
                <a16:creationId xmlns:a16="http://schemas.microsoft.com/office/drawing/2014/main" xmlns="" id="{73F0C983-DD9A-4D5F-A4A1-1115CE051C72}"/>
              </a:ext>
            </a:extLst>
          </p:cNvPr>
          <p:cNvSpPr txBox="1"/>
          <p:nvPr/>
        </p:nvSpPr>
        <p:spPr>
          <a:xfrm>
            <a:off x="6915150" y="3124200"/>
            <a:ext cx="1182688" cy="331788"/>
          </a:xfrm>
          <a:prstGeom prst="rect">
            <a:avLst/>
          </a:prstGeom>
        </p:spPr>
        <p:txBody>
          <a:bodyPr lIns="0" tIns="13335" rIns="0" bIns="0">
            <a:spAutoFit/>
          </a:bodyPr>
          <a:lstStyle/>
          <a:p>
            <a:pPr marL="12700" algn="ctr">
              <a:spcBef>
                <a:spcPts val="105"/>
              </a:spcBef>
              <a:defRPr/>
            </a:pPr>
            <a:r>
              <a:rPr sz="2000" b="1" dirty="0">
                <a:solidFill>
                  <a:srgbClr val="7E7E7E"/>
                </a:solidFill>
                <a:latin typeface="Times New Roman"/>
                <a:cs typeface="Times New Roman"/>
              </a:rPr>
              <a:t>E</a:t>
            </a:r>
            <a:r>
              <a:rPr sz="2000" b="1" spc="-10" dirty="0">
                <a:solidFill>
                  <a:srgbClr val="7E7E7E"/>
                </a:solidFill>
                <a:latin typeface="Times New Roman"/>
                <a:cs typeface="Times New Roman"/>
              </a:rPr>
              <a:t>l</a:t>
            </a:r>
            <a:r>
              <a:rPr sz="2000" b="1" dirty="0">
                <a:solidFill>
                  <a:srgbClr val="7E7E7E"/>
                </a:solidFill>
                <a:latin typeface="Times New Roman"/>
                <a:cs typeface="Times New Roman"/>
              </a:rPr>
              <a:t>ectives</a:t>
            </a:r>
            <a:endParaRPr sz="2000" dirty="0">
              <a:latin typeface="Times New Roman"/>
              <a:cs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xmlns="" id="{B3230C2D-F6C9-4462-9D40-61404E8AEE32}"/>
              </a:ext>
            </a:extLst>
          </p:cNvPr>
          <p:cNvSpPr>
            <a:spLocks noGrp="1" noChangeArrowheads="1"/>
          </p:cNvSpPr>
          <p:nvPr>
            <p:ph type="title"/>
          </p:nvPr>
        </p:nvSpPr>
        <p:spPr/>
        <p:txBody>
          <a:bodyPr/>
          <a:lstStyle/>
          <a:p>
            <a:pPr eaLnBrk="1" hangingPunct="1">
              <a:defRPr/>
            </a:pPr>
            <a:r>
              <a:rPr lang="en-US" altLang="en-US"/>
              <a:t> Division</a:t>
            </a:r>
          </a:p>
        </p:txBody>
      </p:sp>
      <p:sp>
        <p:nvSpPr>
          <p:cNvPr id="87043" name="Rectangle 3">
            <a:extLst>
              <a:ext uri="{FF2B5EF4-FFF2-40B4-BE49-F238E27FC236}">
                <a16:creationId xmlns:a16="http://schemas.microsoft.com/office/drawing/2014/main" xmlns="" id="{A2AD7D5B-C1DB-4418-B3A2-C0779F187E1F}"/>
              </a:ext>
            </a:extLst>
          </p:cNvPr>
          <p:cNvSpPr>
            <a:spLocks noGrp="1" noChangeArrowheads="1"/>
          </p:cNvSpPr>
          <p:nvPr>
            <p:ph type="body" idx="1"/>
          </p:nvPr>
        </p:nvSpPr>
        <p:spPr/>
        <p:txBody>
          <a:bodyPr/>
          <a:lstStyle/>
          <a:p>
            <a:pPr marL="609600" indent="-609600" eaLnBrk="1" hangingPunct="1">
              <a:buFont typeface="Wingdings" pitchFamily="2" charset="2"/>
              <a:buNone/>
              <a:defRPr/>
            </a:pPr>
            <a:r>
              <a:rPr lang="en-US" altLang="en-US" dirty="0">
                <a:solidFill>
                  <a:schemeClr val="tx2"/>
                </a:solidFill>
              </a:rPr>
              <a:t>6.</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r>
              <a:rPr lang="en-US" altLang="en-US" dirty="0"/>
              <a:t>	The trick is to make the denominator real:</a:t>
            </a:r>
          </a:p>
          <a:p>
            <a:pPr marL="609600" indent="-609600" eaLnBrk="1" hangingPunct="1">
              <a:buFont typeface="Wingdings" pitchFamily="2" charset="2"/>
              <a:buNone/>
              <a:defRPr/>
            </a:pPr>
            <a:endParaRPr lang="en-US" altLang="en-US" dirty="0"/>
          </a:p>
        </p:txBody>
      </p:sp>
      <p:graphicFrame>
        <p:nvGraphicFramePr>
          <p:cNvPr id="67588" name="Object 4"/>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67626" name="Equation" r:id="rId3" imgW="435285" imgH="677109" progId="Equation.DSMT4">
                  <p:embed/>
                </p:oleObj>
              </mc:Choice>
              <mc:Fallback>
                <p:oleObj name="Equation" r:id="rId3" imgW="435285" imgH="67710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89" name="Object 5"/>
          <p:cNvGraphicFramePr>
            <a:graphicFrameLocks noChangeAspect="1"/>
          </p:cNvGraphicFramePr>
          <p:nvPr/>
        </p:nvGraphicFramePr>
        <p:xfrm>
          <a:off x="4249738" y="1433513"/>
          <a:ext cx="1204912" cy="1003300"/>
        </p:xfrm>
        <a:graphic>
          <a:graphicData uri="http://schemas.openxmlformats.org/presentationml/2006/ole">
            <mc:AlternateContent xmlns:mc="http://schemas.openxmlformats.org/markup-compatibility/2006">
              <mc:Choice xmlns:v="urn:schemas-microsoft-com:vml" Requires="v">
                <p:oleObj spid="_x0000_s67627" name="Equation" r:id="rId5" imgW="393529" imgH="393529" progId="Equation.DSMT4">
                  <p:embed/>
                </p:oleObj>
              </mc:Choice>
              <mc:Fallback>
                <p:oleObj name="Equation" r:id="rId5" imgW="393529" imgH="393529"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9738" y="1433513"/>
                        <a:ext cx="120491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xmlns="" id="{14E42060-BFED-4604-81AC-7A2932018D39}"/>
              </a:ext>
            </a:extLst>
          </p:cNvPr>
          <p:cNvSpPr>
            <a:spLocks noGrp="1" noChangeArrowheads="1"/>
          </p:cNvSpPr>
          <p:nvPr>
            <p:ph type="title"/>
          </p:nvPr>
        </p:nvSpPr>
        <p:spPr>
          <a:xfrm>
            <a:off x="844550" y="71438"/>
            <a:ext cx="9328150" cy="1219200"/>
          </a:xfrm>
        </p:spPr>
        <p:txBody>
          <a:bodyPr/>
          <a:lstStyle/>
          <a:p>
            <a:pPr eaLnBrk="1" hangingPunct="1">
              <a:defRPr/>
            </a:pPr>
            <a:r>
              <a:rPr lang="en-US" altLang="en-US"/>
              <a:t> Division</a:t>
            </a:r>
          </a:p>
        </p:txBody>
      </p:sp>
      <p:sp>
        <p:nvSpPr>
          <p:cNvPr id="197635" name="Rectangle 3">
            <a:extLst>
              <a:ext uri="{FF2B5EF4-FFF2-40B4-BE49-F238E27FC236}">
                <a16:creationId xmlns:a16="http://schemas.microsoft.com/office/drawing/2014/main" xmlns="" id="{A2613711-E5F8-4965-9305-A70865843456}"/>
              </a:ext>
            </a:extLst>
          </p:cNvPr>
          <p:cNvSpPr>
            <a:spLocks noGrp="1" noChangeArrowheads="1"/>
          </p:cNvSpPr>
          <p:nvPr>
            <p:ph type="body" idx="1"/>
          </p:nvPr>
        </p:nvSpPr>
        <p:spPr>
          <a:xfrm>
            <a:off x="844550" y="1484313"/>
            <a:ext cx="9328150" cy="4454525"/>
          </a:xfrm>
        </p:spPr>
        <p:txBody>
          <a:bodyPr/>
          <a:lstStyle/>
          <a:p>
            <a:pPr marL="609600" indent="-609600" eaLnBrk="1" hangingPunct="1">
              <a:buFont typeface="Wingdings" pitchFamily="2" charset="2"/>
              <a:buNone/>
              <a:defRPr/>
            </a:pPr>
            <a:r>
              <a:rPr lang="en-US" altLang="en-US" dirty="0">
                <a:solidFill>
                  <a:schemeClr val="tx2"/>
                </a:solidFill>
              </a:rPr>
              <a:t>6.</a:t>
            </a:r>
            <a:r>
              <a:rPr lang="en-US" altLang="en-US" dirty="0"/>
              <a:t>	Simplify</a:t>
            </a:r>
          </a:p>
          <a:p>
            <a:pPr marL="609600" indent="-609600" eaLnBrk="1" hangingPunct="1">
              <a:buFont typeface="Wingdings" pitchFamily="2" charset="2"/>
              <a:buNone/>
              <a:defRPr/>
            </a:pPr>
            <a:r>
              <a:rPr lang="en-US" altLang="en-US" dirty="0"/>
              <a:t>	</a:t>
            </a:r>
          </a:p>
          <a:p>
            <a:pPr marL="609600" indent="-609600" eaLnBrk="1" hangingPunct="1">
              <a:buFont typeface="Wingdings" pitchFamily="2" charset="2"/>
              <a:buNone/>
              <a:defRPr/>
            </a:pPr>
            <a:r>
              <a:rPr lang="en-US" altLang="en-US" dirty="0"/>
              <a:t>	The trick is to make the denominator real:</a:t>
            </a:r>
          </a:p>
          <a:p>
            <a:pPr marL="609600" indent="-609600" eaLnBrk="1" hangingPunct="1">
              <a:buFont typeface="Wingdings" pitchFamily="2" charset="2"/>
              <a:buNone/>
              <a:defRPr/>
            </a:pPr>
            <a:endParaRPr lang="en-US" altLang="en-US" dirty="0"/>
          </a:p>
        </p:txBody>
      </p:sp>
      <p:graphicFrame>
        <p:nvGraphicFramePr>
          <p:cNvPr id="68612" name="Object 5"/>
          <p:cNvGraphicFramePr>
            <a:graphicFrameLocks noChangeAspect="1"/>
          </p:cNvGraphicFramePr>
          <p:nvPr/>
        </p:nvGraphicFramePr>
        <p:xfrm>
          <a:off x="4271963" y="1276350"/>
          <a:ext cx="1204912" cy="1003300"/>
        </p:xfrm>
        <a:graphic>
          <a:graphicData uri="http://schemas.openxmlformats.org/presentationml/2006/ole">
            <mc:AlternateContent xmlns:mc="http://schemas.openxmlformats.org/markup-compatibility/2006">
              <mc:Choice xmlns:v="urn:schemas-microsoft-com:vml" Requires="v">
                <p:oleObj spid="_x0000_s68650" name="Equation" r:id="rId3" imgW="393529" imgH="393529" progId="Equation.DSMT4">
                  <p:embed/>
                </p:oleObj>
              </mc:Choice>
              <mc:Fallback>
                <p:oleObj name="Equation" r:id="rId3" imgW="393529" imgH="393529"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963" y="1276350"/>
                        <a:ext cx="1204912" cy="100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13" name="Object 6"/>
          <p:cNvGraphicFramePr>
            <a:graphicFrameLocks noChangeAspect="1"/>
          </p:cNvGraphicFramePr>
          <p:nvPr/>
        </p:nvGraphicFramePr>
        <p:xfrm>
          <a:off x="1758950" y="3348038"/>
          <a:ext cx="4700588" cy="3106737"/>
        </p:xfrm>
        <a:graphic>
          <a:graphicData uri="http://schemas.openxmlformats.org/presentationml/2006/ole">
            <mc:AlternateContent xmlns:mc="http://schemas.openxmlformats.org/markup-compatibility/2006">
              <mc:Choice xmlns:v="urn:schemas-microsoft-com:vml" Requires="v">
                <p:oleObj spid="_x0000_s68651" name="Equation" r:id="rId5" imgW="1536700" imgH="1219200" progId="Equation.DSMT4">
                  <p:embed/>
                </p:oleObj>
              </mc:Choice>
              <mc:Fallback>
                <p:oleObj name="Equation" r:id="rId5" imgW="1536700" imgH="1219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8950" y="3348038"/>
                        <a:ext cx="4700588" cy="3106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561975" y="760413"/>
            <a:ext cx="20304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eaLnBrk="1" hangingPunct="1"/>
            <a:r>
              <a:rPr lang="en-US" altLang="en-US">
                <a:solidFill>
                  <a:schemeClr val="tx2"/>
                </a:solidFill>
              </a:rPr>
              <a:t>7. </a:t>
            </a:r>
            <a:r>
              <a:rPr lang="en-GB" altLang="en-US"/>
              <a:t>Simplify</a:t>
            </a:r>
          </a:p>
        </p:txBody>
      </p:sp>
      <p:graphicFrame>
        <p:nvGraphicFramePr>
          <p:cNvPr id="69635" name="Object 1"/>
          <p:cNvGraphicFramePr>
            <a:graphicFrameLocks noChangeAspect="1"/>
          </p:cNvGraphicFramePr>
          <p:nvPr/>
        </p:nvGraphicFramePr>
        <p:xfrm>
          <a:off x="2894013" y="620713"/>
          <a:ext cx="1476375" cy="1133475"/>
        </p:xfrm>
        <a:graphic>
          <a:graphicData uri="http://schemas.openxmlformats.org/presentationml/2006/ole">
            <mc:AlternateContent xmlns:mc="http://schemas.openxmlformats.org/markup-compatibility/2006">
              <mc:Choice xmlns:v="urn:schemas-microsoft-com:vml" Requires="v">
                <p:oleObj spid="_x0000_s69673" name="Equation" r:id="rId3" imgW="545863" imgH="418918" progId="Equation.DSMT4">
                  <p:embed/>
                </p:oleObj>
              </mc:Choice>
              <mc:Fallback>
                <p:oleObj name="Equation" r:id="rId3" imgW="545863" imgH="418918"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620713"/>
                        <a:ext cx="1476375"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6" name="Object 3"/>
          <p:cNvGraphicFramePr>
            <a:graphicFrameLocks noChangeAspect="1"/>
          </p:cNvGraphicFramePr>
          <p:nvPr/>
        </p:nvGraphicFramePr>
        <p:xfrm>
          <a:off x="2681288" y="1893888"/>
          <a:ext cx="4567237" cy="4533900"/>
        </p:xfrm>
        <a:graphic>
          <a:graphicData uri="http://schemas.openxmlformats.org/presentationml/2006/ole">
            <mc:AlternateContent xmlns:mc="http://schemas.openxmlformats.org/markup-compatibility/2006">
              <mc:Choice xmlns:v="urn:schemas-microsoft-com:vml" Requires="v">
                <p:oleObj spid="_x0000_s69674" name="Equation" r:id="rId5" imgW="1689100" imgH="1676400" progId="Equation.DSMT4">
                  <p:embed/>
                </p:oleObj>
              </mc:Choice>
              <mc:Fallback>
                <p:oleObj name="Equation" r:id="rId5" imgW="1689100" imgH="1676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288" y="1893888"/>
                        <a:ext cx="4567237"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45412411-F425-423B-9385-59A71C24CA71}"/>
              </a:ext>
            </a:extLst>
          </p:cNvPr>
          <p:cNvSpPr>
            <a:spLocks noGrp="1" noChangeArrowheads="1"/>
          </p:cNvSpPr>
          <p:nvPr>
            <p:ph type="title"/>
          </p:nvPr>
        </p:nvSpPr>
        <p:spPr>
          <a:xfrm>
            <a:off x="822325" y="228600"/>
            <a:ext cx="9328150" cy="1219200"/>
          </a:xfrm>
        </p:spPr>
        <p:txBody>
          <a:bodyPr/>
          <a:lstStyle/>
          <a:p>
            <a:pPr eaLnBrk="1" hangingPunct="1">
              <a:defRPr/>
            </a:pPr>
            <a:r>
              <a:rPr lang="en-US" altLang="en-US"/>
              <a:t> Solving Quadratic Functions</a:t>
            </a:r>
          </a:p>
        </p:txBody>
      </p:sp>
      <p:graphicFrame>
        <p:nvGraphicFramePr>
          <p:cNvPr id="70659" name="Object 4"/>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0698" name="Equation" r:id="rId3" imgW="435285" imgH="677109" progId="Equation.DSMT4">
                  <p:embed/>
                </p:oleObj>
              </mc:Choice>
              <mc:Fallback>
                <p:oleObj name="Equation" r:id="rId3" imgW="435285" imgH="677109"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60" name="Object 8"/>
          <p:cNvGraphicFramePr>
            <a:graphicFrameLocks noGrp="1" noChangeAspect="1"/>
          </p:cNvGraphicFramePr>
          <p:nvPr>
            <p:ph sz="half" idx="2"/>
          </p:nvPr>
        </p:nvGraphicFramePr>
        <p:xfrm>
          <a:off x="2325688" y="1376363"/>
          <a:ext cx="8566150" cy="4792662"/>
        </p:xfrm>
        <a:graphic>
          <a:graphicData uri="http://schemas.openxmlformats.org/presentationml/2006/ole">
            <mc:AlternateContent xmlns:mc="http://schemas.openxmlformats.org/markup-compatibility/2006">
              <mc:Choice xmlns:v="urn:schemas-microsoft-com:vml" Requires="v">
                <p:oleObj spid="_x0000_s70699" name="Equation" r:id="rId5" imgW="3200400" imgH="1790700" progId="Equation.DSMT4">
                  <p:embed/>
                </p:oleObj>
              </mc:Choice>
              <mc:Fallback>
                <p:oleObj name="Equation" r:id="rId5" imgW="3200400" imgH="17907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5688" y="1376363"/>
                        <a:ext cx="8566150" cy="479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70661" name="Rectangle 1"/>
          <p:cNvSpPr>
            <a:spLocks noChangeArrowheads="1"/>
          </p:cNvSpPr>
          <p:nvPr/>
        </p:nvSpPr>
        <p:spPr bwMode="auto">
          <a:xfrm>
            <a:off x="590550" y="1376363"/>
            <a:ext cx="173513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609600" indent="-609600" eaLnBrk="1" hangingPunct="1">
              <a:buFont typeface="Wingdings" pitchFamily="2" charset="2"/>
              <a:buNone/>
            </a:pPr>
            <a:r>
              <a:rPr lang="en-US" altLang="en-US" sz="3200">
                <a:solidFill>
                  <a:schemeClr val="tx2"/>
                </a:solidFill>
              </a:rPr>
              <a:t>8.</a:t>
            </a:r>
            <a:r>
              <a:rPr lang="en-US" altLang="en-US" sz="3200"/>
              <a:t>	Solve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xmlns="" id="{920C2659-0782-4AF8-9938-D31077F49686}"/>
              </a:ext>
            </a:extLst>
          </p:cNvPr>
          <p:cNvSpPr txBox="1">
            <a:spLocks noChangeArrowheads="1"/>
          </p:cNvSpPr>
          <p:nvPr/>
        </p:nvSpPr>
        <p:spPr bwMode="auto">
          <a:xfrm>
            <a:off x="30197" y="692696"/>
            <a:ext cx="10843229"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3200" b="1" dirty="0" smtClean="0">
                <a:solidFill>
                  <a:srgbClr val="FFFF00"/>
                </a:solidFill>
                <a:latin typeface="Times New Roman"/>
                <a:cs typeface="Times New Roman" panose="02020603050405020304" pitchFamily="18" charset="0"/>
              </a:rPr>
              <a:t>Book</a:t>
            </a:r>
            <a:r>
              <a:rPr lang="en-US" altLang="en-US" sz="3200" b="1" dirty="0">
                <a:solidFill>
                  <a:srgbClr val="FFFF00"/>
                </a:solidFill>
                <a:latin typeface="Times New Roman"/>
                <a:cs typeface="Times New Roman" panose="02020603050405020304" pitchFamily="18" charset="0"/>
              </a:rPr>
              <a:t>: </a:t>
            </a:r>
            <a:r>
              <a:rPr lang="en-US" sz="3200" dirty="0">
                <a:solidFill>
                  <a:srgbClr val="FFFF00"/>
                </a:solidFill>
                <a:latin typeface="Times New Roman"/>
              </a:rPr>
              <a:t>Advanced Engineering Mathematics (9</a:t>
            </a:r>
            <a:r>
              <a:rPr lang="en-US" sz="3200" baseline="30000" dirty="0">
                <a:solidFill>
                  <a:srgbClr val="FFFF00"/>
                </a:solidFill>
                <a:latin typeface="Times New Roman"/>
              </a:rPr>
              <a:t>th</a:t>
            </a:r>
            <a:r>
              <a:rPr lang="en-US" sz="3200" dirty="0">
                <a:solidFill>
                  <a:srgbClr val="FFFF00"/>
                </a:solidFill>
                <a:latin typeface="Times New Roman"/>
              </a:rPr>
              <a:t> Edition)  by </a:t>
            </a:r>
            <a:r>
              <a:rPr lang="en-US" sz="3200" dirty="0" smtClean="0">
                <a:solidFill>
                  <a:srgbClr val="FFFF00"/>
                </a:solidFill>
                <a:latin typeface="Times New Roman"/>
              </a:rPr>
              <a:t>	       Ervin </a:t>
            </a:r>
            <a:r>
              <a:rPr lang="en-US" sz="3200" dirty="0" err="1">
                <a:solidFill>
                  <a:srgbClr val="FFFF00"/>
                </a:solidFill>
                <a:latin typeface="Times New Roman"/>
              </a:rPr>
              <a:t>Kreyszig</a:t>
            </a:r>
            <a:endParaRPr lang="en-US" sz="3200" dirty="0">
              <a:solidFill>
                <a:srgbClr val="FFFF00"/>
              </a:solidFill>
              <a:latin typeface="Times New Roman"/>
            </a:endParaRPr>
          </a:p>
          <a:p>
            <a:pPr marL="2114550" lvl="4" indent="-342900">
              <a:buFont typeface="Arial" pitchFamily="34" charset="0"/>
              <a:buChar char="•"/>
            </a:pPr>
            <a:r>
              <a:rPr lang="en-US" altLang="en-US" sz="3000" dirty="0">
                <a:solidFill>
                  <a:srgbClr val="FFFF00"/>
                </a:solidFill>
                <a:latin typeface="Times New Roman"/>
                <a:cs typeface="Times New Roman" panose="02020603050405020304" pitchFamily="18" charset="0"/>
              </a:rPr>
              <a:t>Chapter: </a:t>
            </a:r>
            <a:r>
              <a:rPr lang="en-US" altLang="en-US" sz="3000" dirty="0" smtClean="0">
                <a:solidFill>
                  <a:srgbClr val="FFFF00"/>
                </a:solidFill>
                <a:latin typeface="Times New Roman"/>
                <a:cs typeface="Times New Roman" panose="02020603050405020304" pitchFamily="18" charset="0"/>
              </a:rPr>
              <a:t>13</a:t>
            </a:r>
            <a:endParaRPr lang="en-US" altLang="en-US" sz="3000" dirty="0">
              <a:solidFill>
                <a:srgbClr val="FFFF00"/>
              </a:solidFill>
              <a:latin typeface="Times New Roman"/>
              <a:cs typeface="Times New Roman" panose="02020603050405020304" pitchFamily="18" charset="0"/>
            </a:endParaRPr>
          </a:p>
          <a:p>
            <a:pPr marL="3028950" lvl="6" indent="-342900">
              <a:buFont typeface="Arial" pitchFamily="34" charset="0"/>
              <a:buChar char="•"/>
            </a:pPr>
            <a:r>
              <a:rPr lang="en-US" altLang="en-US" sz="3000" dirty="0">
                <a:solidFill>
                  <a:srgbClr val="FFFF00"/>
                </a:solidFill>
                <a:latin typeface="Times New Roman"/>
                <a:cs typeface="Times New Roman" panose="02020603050405020304" pitchFamily="18" charset="0"/>
              </a:rPr>
              <a:t>Sections: </a:t>
            </a:r>
            <a:r>
              <a:rPr lang="en-US" altLang="en-US" sz="3000" dirty="0" smtClean="0">
                <a:solidFill>
                  <a:srgbClr val="FFFF00"/>
                </a:solidFill>
                <a:latin typeface="Times New Roman"/>
                <a:cs typeface="Times New Roman" panose="02020603050405020304" pitchFamily="18" charset="0"/>
              </a:rPr>
              <a:t>13.1 , 13.2</a:t>
            </a:r>
          </a:p>
          <a:p>
            <a:pPr marL="2571750" lvl="5" indent="-342900">
              <a:buFont typeface="Arial" pitchFamily="34" charset="0"/>
              <a:buChar char="•"/>
            </a:pPr>
            <a:endParaRPr lang="en-US" altLang="en-US" sz="3600" dirty="0" smtClean="0">
              <a:solidFill>
                <a:srgbClr val="FFFF00"/>
              </a:solidFill>
              <a:latin typeface="Times New Roman"/>
              <a:cs typeface="Times New Roman" panose="02020603050405020304" pitchFamily="18" charset="0"/>
            </a:endParaRPr>
          </a:p>
          <a:p>
            <a:pPr marL="457200" lvl="1" indent="0" eaLnBrk="1" hangingPunct="1"/>
            <a:r>
              <a:rPr lang="en-US" altLang="en-US" sz="3200" b="1" dirty="0">
                <a:solidFill>
                  <a:srgbClr val="FFFF00"/>
                </a:solidFill>
                <a:latin typeface="Times New Roman"/>
                <a:cs typeface="Times New Roman" panose="02020603050405020304" pitchFamily="18" charset="0"/>
              </a:rPr>
              <a:t>Book: </a:t>
            </a:r>
            <a:r>
              <a:rPr lang="en-US" altLang="en-US" sz="3200" dirty="0">
                <a:solidFill>
                  <a:srgbClr val="FFFF00"/>
                </a:solidFill>
                <a:latin typeface="Times New Roman"/>
                <a:cs typeface="Times New Roman" panose="02020603050405020304" pitchFamily="18" charset="0"/>
              </a:rPr>
              <a:t>A First Course in Complex Analysis with </a:t>
            </a:r>
            <a:r>
              <a:rPr lang="en-US" altLang="en-US" sz="3200" dirty="0" smtClean="0">
                <a:solidFill>
                  <a:srgbClr val="FFFF00"/>
                </a:solidFill>
                <a:latin typeface="Times New Roman"/>
                <a:cs typeface="Times New Roman" panose="02020603050405020304" pitchFamily="18" charset="0"/>
              </a:rPr>
              <a:t>Applications 	       by </a:t>
            </a:r>
            <a:r>
              <a:rPr lang="en-US" altLang="en-US" sz="3200" dirty="0">
                <a:solidFill>
                  <a:srgbClr val="FFFF00"/>
                </a:solidFill>
                <a:latin typeface="Times New Roman"/>
                <a:cs typeface="Times New Roman" panose="02020603050405020304" pitchFamily="18" charset="0"/>
              </a:rPr>
              <a:t>Dennis G. </a:t>
            </a:r>
            <a:r>
              <a:rPr lang="en-US" altLang="en-US" sz="3200" dirty="0" err="1">
                <a:solidFill>
                  <a:srgbClr val="FFFF00"/>
                </a:solidFill>
                <a:latin typeface="Times New Roman"/>
                <a:cs typeface="Times New Roman" panose="02020603050405020304" pitchFamily="18" charset="0"/>
              </a:rPr>
              <a:t>Zill</a:t>
            </a:r>
            <a:r>
              <a:rPr lang="en-US" altLang="en-US" sz="3200" dirty="0">
                <a:solidFill>
                  <a:srgbClr val="FFFF00"/>
                </a:solidFill>
                <a:latin typeface="Times New Roman"/>
                <a:cs typeface="Times New Roman" panose="02020603050405020304" pitchFamily="18" charset="0"/>
              </a:rPr>
              <a:t> </a:t>
            </a:r>
            <a:r>
              <a:rPr lang="en-US" altLang="en-US" sz="3200" dirty="0" smtClean="0">
                <a:solidFill>
                  <a:srgbClr val="FFFF00"/>
                </a:solidFill>
                <a:latin typeface="Times New Roman"/>
                <a:cs typeface="Times New Roman" panose="02020603050405020304" pitchFamily="18" charset="0"/>
              </a:rPr>
              <a:t>and Patrick </a:t>
            </a:r>
            <a:r>
              <a:rPr lang="en-US" altLang="en-US" sz="3200" dirty="0">
                <a:solidFill>
                  <a:srgbClr val="FFFF00"/>
                </a:solidFill>
                <a:latin typeface="Times New Roman"/>
                <a:cs typeface="Times New Roman" panose="02020603050405020304" pitchFamily="18" charset="0"/>
              </a:rPr>
              <a:t>D. Shanahan.</a:t>
            </a:r>
          </a:p>
          <a:p>
            <a:pPr marL="2114550" lvl="4" indent="-342900">
              <a:buFont typeface="Arial" pitchFamily="34" charset="0"/>
              <a:buChar char="•"/>
            </a:pPr>
            <a:r>
              <a:rPr lang="en-US" altLang="en-US" sz="3000" dirty="0">
                <a:solidFill>
                  <a:srgbClr val="FFFF00"/>
                </a:solidFill>
                <a:latin typeface="Times New Roman"/>
                <a:cs typeface="Times New Roman" panose="02020603050405020304" pitchFamily="18" charset="0"/>
              </a:rPr>
              <a:t>Chapter: </a:t>
            </a:r>
            <a:r>
              <a:rPr lang="en-US" altLang="en-US" sz="3000" dirty="0" smtClean="0">
                <a:solidFill>
                  <a:srgbClr val="FFFF00"/>
                </a:solidFill>
                <a:latin typeface="Times New Roman"/>
                <a:cs typeface="Times New Roman" panose="02020603050405020304" pitchFamily="18" charset="0"/>
              </a:rPr>
              <a:t>1</a:t>
            </a:r>
            <a:endParaRPr lang="en-US" altLang="en-US" sz="3000" dirty="0">
              <a:solidFill>
                <a:srgbClr val="FFFF00"/>
              </a:solidFill>
              <a:latin typeface="Times New Roman"/>
              <a:cs typeface="Times New Roman" panose="02020603050405020304" pitchFamily="18" charset="0"/>
            </a:endParaRPr>
          </a:p>
          <a:p>
            <a:pPr marL="3028950" lvl="6" indent="-342900">
              <a:buFont typeface="Arial" pitchFamily="34" charset="0"/>
              <a:buChar char="•"/>
            </a:pPr>
            <a:r>
              <a:rPr lang="en-US" altLang="en-US" sz="3000" dirty="0">
                <a:solidFill>
                  <a:srgbClr val="FFFF00"/>
                </a:solidFill>
                <a:latin typeface="Times New Roman"/>
                <a:cs typeface="Times New Roman" panose="02020603050405020304" pitchFamily="18" charset="0"/>
              </a:rPr>
              <a:t>Sections: </a:t>
            </a:r>
            <a:r>
              <a:rPr lang="en-US" altLang="en-US" sz="3000" dirty="0" smtClean="0">
                <a:solidFill>
                  <a:srgbClr val="FFFF00"/>
                </a:solidFill>
                <a:latin typeface="Times New Roman"/>
                <a:cs typeface="Times New Roman" panose="02020603050405020304" pitchFamily="18" charset="0"/>
              </a:rPr>
              <a:t>1.1, 1.2, 1.3</a:t>
            </a:r>
            <a:endParaRPr lang="en-US" altLang="en-US" sz="3000" dirty="0">
              <a:solidFill>
                <a:srgbClr val="FFFF00"/>
              </a:solidFill>
              <a:latin typeface="Times New Roman"/>
              <a:cs typeface="Times New Roman" panose="02020603050405020304" pitchFamily="18" charset="0"/>
            </a:endParaRPr>
          </a:p>
          <a:p>
            <a:pPr marL="2228850" lvl="5" indent="0"/>
            <a:endParaRPr lang="en-US" altLang="en-US" sz="3600" dirty="0">
              <a:solidFill>
                <a:srgbClr val="FFFF00"/>
              </a:solidFill>
              <a:latin typeface="Times New Roman"/>
              <a:cs typeface="Times New Roman" panose="02020603050405020304" pitchFamily="18" charset="0"/>
            </a:endParaRPr>
          </a:p>
          <a:p>
            <a:pPr marL="457200" lvl="1" indent="0" eaLnBrk="1" hangingPunct="1"/>
            <a:endParaRPr lang="en-US" altLang="en-US" sz="3600" dirty="0">
              <a:solidFill>
                <a:srgbClr val="FFFF00"/>
              </a:solidFill>
              <a:latin typeface="Times New Roman"/>
              <a:cs typeface="Times New Roman" panose="02020603050405020304" pitchFamily="18" charset="0"/>
            </a:endParaRPr>
          </a:p>
        </p:txBody>
      </p:sp>
    </p:spTree>
    <p:extLst>
      <p:ext uri="{BB962C8B-B14F-4D97-AF65-F5344CB8AC3E}">
        <p14:creationId xmlns:p14="http://schemas.microsoft.com/office/powerpoint/2010/main" val="2820320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22325" y="228600"/>
            <a:ext cx="9328150" cy="896938"/>
          </a:xfrm>
        </p:spPr>
        <p:txBody>
          <a:bodyPr/>
          <a:lstStyle/>
          <a:p>
            <a:pPr eaLnBrk="1" hangingPunct="1">
              <a:defRPr/>
            </a:pPr>
            <a:r>
              <a:rPr lang="en-US" altLang="en-US" dirty="0" smtClean="0"/>
              <a:t>Lets try these problems.</a:t>
            </a:r>
          </a:p>
        </p:txBody>
      </p:sp>
      <p:graphicFrame>
        <p:nvGraphicFramePr>
          <p:cNvPr id="27651" name="Object 2"/>
          <p:cNvGraphicFramePr>
            <a:graphicFrameLocks noChangeAspect="1"/>
          </p:cNvGraphicFramePr>
          <p:nvPr/>
        </p:nvGraphicFramePr>
        <p:xfrm>
          <a:off x="877888" y="1557338"/>
          <a:ext cx="4772025" cy="3841750"/>
        </p:xfrm>
        <a:graphic>
          <a:graphicData uri="http://schemas.openxmlformats.org/presentationml/2006/ole">
            <mc:AlternateContent xmlns:mc="http://schemas.openxmlformats.org/markup-compatibility/2006">
              <mc:Choice xmlns:v="urn:schemas-microsoft-com:vml" Requires="v">
                <p:oleObj spid="_x0000_s71691" name="Equation" r:id="rId3" imgW="1307880" imgH="1422360" progId="Equation.DSMT4">
                  <p:embed/>
                </p:oleObj>
              </mc:Choice>
              <mc:Fallback>
                <p:oleObj name="Equation" r:id="rId3" imgW="1307880" imgH="1422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888" y="1557338"/>
                        <a:ext cx="477202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842224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a:extLst>
              <a:ext uri="{FF2B5EF4-FFF2-40B4-BE49-F238E27FC236}"/>
            </a:extLst>
          </p:cNvPr>
          <p:cNvSpPr>
            <a:spLocks noGrp="1" noChangeArrowheads="1"/>
          </p:cNvSpPr>
          <p:nvPr>
            <p:ph type="title"/>
          </p:nvPr>
        </p:nvSpPr>
        <p:spPr>
          <a:xfrm>
            <a:off x="822325" y="228600"/>
            <a:ext cx="9328150" cy="1219200"/>
          </a:xfrm>
        </p:spPr>
        <p:txBody>
          <a:bodyPr/>
          <a:lstStyle/>
          <a:p>
            <a:pPr eaLnBrk="1" hangingPunct="1">
              <a:defRPr/>
            </a:pPr>
            <a:r>
              <a:rPr lang="en-US" altLang="en-US" dirty="0"/>
              <a:t> Solving Quadratic </a:t>
            </a:r>
            <a:r>
              <a:rPr lang="en-US" altLang="en-US" dirty="0" smtClean="0"/>
              <a:t>Equations</a:t>
            </a:r>
            <a:endParaRPr lang="en-US" altLang="en-US" dirty="0"/>
          </a:p>
        </p:txBody>
      </p:sp>
      <p:graphicFrame>
        <p:nvGraphicFramePr>
          <p:cNvPr id="28675" name="Object 4"/>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2722" name="Equation" r:id="rId3" imgW="435285" imgH="677109" progId="Equation.DSMT4">
                  <p:embed/>
                </p:oleObj>
              </mc:Choice>
              <mc:Fallback>
                <p:oleObj name="Equation" r:id="rId3" imgW="435285" imgH="67710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6" name="Object 8"/>
          <p:cNvGraphicFramePr>
            <a:graphicFrameLocks noGrp="1" noChangeAspect="1"/>
          </p:cNvGraphicFramePr>
          <p:nvPr>
            <p:ph sz="half" idx="2"/>
          </p:nvPr>
        </p:nvGraphicFramePr>
        <p:xfrm>
          <a:off x="2325688" y="1376363"/>
          <a:ext cx="8566150" cy="4792662"/>
        </p:xfrm>
        <a:graphic>
          <a:graphicData uri="http://schemas.openxmlformats.org/presentationml/2006/ole">
            <mc:AlternateContent xmlns:mc="http://schemas.openxmlformats.org/markup-compatibility/2006">
              <mc:Choice xmlns:v="urn:schemas-microsoft-com:vml" Requires="v">
                <p:oleObj spid="_x0000_s72723" name="Equation" r:id="rId5" imgW="3200400" imgH="1790700" progId="Equation.DSMT4">
                  <p:embed/>
                </p:oleObj>
              </mc:Choice>
              <mc:Fallback>
                <p:oleObj name="Equation" r:id="rId5" imgW="3200400" imgH="17907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5688" y="1376363"/>
                        <a:ext cx="8566150" cy="4792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
        <p:nvSpPr>
          <p:cNvPr id="28677" name="Rectangle 1"/>
          <p:cNvSpPr>
            <a:spLocks noChangeArrowheads="1"/>
          </p:cNvSpPr>
          <p:nvPr/>
        </p:nvSpPr>
        <p:spPr bwMode="auto">
          <a:xfrm>
            <a:off x="590550" y="1376363"/>
            <a:ext cx="17459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609600" indent="-609600" eaLnBrk="1" hangingPunct="1">
              <a:buFont typeface="Wingdings" pitchFamily="2" charset="2"/>
              <a:buNone/>
            </a:pPr>
            <a:r>
              <a:rPr lang="en-US" altLang="en-US" sz="3200" dirty="0" smtClean="0">
                <a:solidFill>
                  <a:srgbClr val="FFFFFF"/>
                </a:solidFill>
              </a:rPr>
              <a:t>     Solve:</a:t>
            </a:r>
            <a:endParaRPr lang="en-US" altLang="en-US" sz="3200" dirty="0">
              <a:solidFill>
                <a:srgbClr val="FFFFFF"/>
              </a:solidFill>
            </a:endParaRPr>
          </a:p>
        </p:txBody>
      </p:sp>
    </p:spTree>
    <p:extLst>
      <p:ext uri="{BB962C8B-B14F-4D97-AF65-F5344CB8AC3E}">
        <p14:creationId xmlns:p14="http://schemas.microsoft.com/office/powerpoint/2010/main" val="17167153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8418" name="Rectangle 2">
            <a:extLst>
              <a:ext uri="{FF2B5EF4-FFF2-40B4-BE49-F238E27FC236}"/>
            </a:extLst>
          </p:cNvPr>
          <p:cNvSpPr>
            <a:spLocks noGrp="1" noChangeArrowheads="1"/>
          </p:cNvSpPr>
          <p:nvPr>
            <p:ph type="title"/>
          </p:nvPr>
        </p:nvSpPr>
        <p:spPr>
          <a:xfrm>
            <a:off x="822325" y="228600"/>
            <a:ext cx="9328150" cy="1219200"/>
          </a:xfrm>
        </p:spPr>
        <p:txBody>
          <a:bodyPr/>
          <a:lstStyle/>
          <a:p>
            <a:pPr eaLnBrk="1" hangingPunct="1">
              <a:defRPr/>
            </a:pPr>
            <a:r>
              <a:rPr lang="en-US" altLang="en-US" dirty="0"/>
              <a:t> </a:t>
            </a:r>
          </a:p>
        </p:txBody>
      </p:sp>
      <p:graphicFrame>
        <p:nvGraphicFramePr>
          <p:cNvPr id="29699" name="Object 4"/>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3754" name="Equation" r:id="rId3" imgW="435285" imgH="677109" progId="Equation.DSMT4">
                  <p:embed/>
                </p:oleObj>
              </mc:Choice>
              <mc:Fallback>
                <p:oleObj name="Equation" r:id="rId3" imgW="435285" imgH="67710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0" name="Object 8"/>
          <p:cNvGraphicFramePr>
            <a:graphicFrameLocks noGrp="1" noChangeAspect="1"/>
          </p:cNvGraphicFramePr>
          <p:nvPr>
            <p:ph sz="half" idx="2"/>
          </p:nvPr>
        </p:nvGraphicFramePr>
        <p:xfrm>
          <a:off x="3109913" y="1196975"/>
          <a:ext cx="2305050" cy="5613400"/>
        </p:xfrm>
        <a:graphic>
          <a:graphicData uri="http://schemas.openxmlformats.org/presentationml/2006/ole">
            <mc:AlternateContent xmlns:mc="http://schemas.openxmlformats.org/markup-compatibility/2006">
              <mc:Choice xmlns:v="urn:schemas-microsoft-com:vml" Requires="v">
                <p:oleObj spid="_x0000_s73755" name="Equation" r:id="rId5" imgW="698400" imgH="1701720" progId="Equation.DSMT4">
                  <p:embed/>
                </p:oleObj>
              </mc:Choice>
              <mc:Fallback>
                <p:oleObj name="Equation" r:id="rId5" imgW="698400" imgH="17017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3" y="1196975"/>
                        <a:ext cx="2305050" cy="561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graphicFrame>
        <p:nvGraphicFramePr>
          <p:cNvPr id="29701" name="Object 8"/>
          <p:cNvGraphicFramePr>
            <a:graphicFrameLocks noChangeAspect="1"/>
          </p:cNvGraphicFramePr>
          <p:nvPr/>
        </p:nvGraphicFramePr>
        <p:xfrm>
          <a:off x="2965450" y="260350"/>
          <a:ext cx="4492625" cy="787400"/>
        </p:xfrm>
        <a:graphic>
          <a:graphicData uri="http://schemas.openxmlformats.org/presentationml/2006/ole">
            <mc:AlternateContent xmlns:mc="http://schemas.openxmlformats.org/markup-compatibility/2006">
              <mc:Choice xmlns:v="urn:schemas-microsoft-com:vml" Requires="v">
                <p:oleObj spid="_x0000_s73756" name="Equation" r:id="rId7" imgW="748975" imgH="177723" progId="Equation.DSMT4">
                  <p:embed/>
                </p:oleObj>
              </mc:Choice>
              <mc:Fallback>
                <p:oleObj name="Equation" r:id="rId7" imgW="748975"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5450" y="260350"/>
                        <a:ext cx="4492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825795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2770" name="Object 3"/>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4778" name="Equation" r:id="rId3" imgW="435285" imgH="677109" progId="Equation.DSMT4">
                  <p:embed/>
                </p:oleObj>
              </mc:Choice>
              <mc:Fallback>
                <p:oleObj name="Equation" r:id="rId3" imgW="435285" imgH="67710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1" name="Object 2"/>
          <p:cNvGraphicFramePr>
            <a:graphicFrameLocks noChangeAspect="1"/>
          </p:cNvGraphicFramePr>
          <p:nvPr/>
        </p:nvGraphicFramePr>
        <p:xfrm>
          <a:off x="3038475" y="1046163"/>
          <a:ext cx="3300413" cy="5638800"/>
        </p:xfrm>
        <a:graphic>
          <a:graphicData uri="http://schemas.openxmlformats.org/presentationml/2006/ole">
            <mc:AlternateContent xmlns:mc="http://schemas.openxmlformats.org/markup-compatibility/2006">
              <mc:Choice xmlns:v="urn:schemas-microsoft-com:vml" Requires="v">
                <p:oleObj spid="_x0000_s74779" name="Equation" r:id="rId5" imgW="1054080" imgH="1803240" progId="Equation.DSMT4">
                  <p:embed/>
                </p:oleObj>
              </mc:Choice>
              <mc:Fallback>
                <p:oleObj name="Equation" r:id="rId5" imgW="1054080" imgH="18032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8475" y="1046163"/>
                        <a:ext cx="3300413" cy="563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2" name="Object 5"/>
          <p:cNvGraphicFramePr>
            <a:graphicFrameLocks noChangeAspect="1"/>
          </p:cNvGraphicFramePr>
          <p:nvPr/>
        </p:nvGraphicFramePr>
        <p:xfrm>
          <a:off x="2965450" y="188913"/>
          <a:ext cx="4492625" cy="787400"/>
        </p:xfrm>
        <a:graphic>
          <a:graphicData uri="http://schemas.openxmlformats.org/presentationml/2006/ole">
            <mc:AlternateContent xmlns:mc="http://schemas.openxmlformats.org/markup-compatibility/2006">
              <mc:Choice xmlns:v="urn:schemas-microsoft-com:vml" Requires="v">
                <p:oleObj spid="_x0000_s74780" name="Equation" r:id="rId7" imgW="748975" imgH="177723" progId="Equation.DSMT4">
                  <p:embed/>
                </p:oleObj>
              </mc:Choice>
              <mc:Fallback>
                <p:oleObj name="Equation" r:id="rId7" imgW="748975" imgH="177723"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65450" y="188913"/>
                        <a:ext cx="4492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95477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2965450" y="468313"/>
          <a:ext cx="4492625" cy="787400"/>
        </p:xfrm>
        <a:graphic>
          <a:graphicData uri="http://schemas.openxmlformats.org/presentationml/2006/ole">
            <mc:AlternateContent xmlns:mc="http://schemas.openxmlformats.org/markup-compatibility/2006">
              <mc:Choice xmlns:v="urn:schemas-microsoft-com:vml" Requires="v">
                <p:oleObj spid="_x0000_s75794" name="Equation" r:id="rId3" imgW="748975" imgH="177723" progId="Equation.DSMT4">
                  <p:embed/>
                </p:oleObj>
              </mc:Choice>
              <mc:Fallback>
                <p:oleObj name="Equation" r:id="rId3" imgW="748975" imgH="177723"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450" y="468313"/>
                        <a:ext cx="44926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5" name="Object 3"/>
          <p:cNvGraphicFramePr>
            <a:graphicFrameLocks noChangeAspect="1"/>
          </p:cNvGraphicFramePr>
          <p:nvPr/>
        </p:nvGraphicFramePr>
        <p:xfrm>
          <a:off x="2676525" y="1484313"/>
          <a:ext cx="5689600" cy="4083050"/>
        </p:xfrm>
        <a:graphic>
          <a:graphicData uri="http://schemas.openxmlformats.org/presentationml/2006/ole">
            <mc:AlternateContent xmlns:mc="http://schemas.openxmlformats.org/markup-compatibility/2006">
              <mc:Choice xmlns:v="urn:schemas-microsoft-com:vml" Requires="v">
                <p:oleObj spid="_x0000_s75795" name="Equation" r:id="rId5" imgW="1308100" imgH="939800" progId="Equation.DSMT4">
                  <p:embed/>
                </p:oleObj>
              </mc:Choice>
              <mc:Fallback>
                <p:oleObj name="Equation" r:id="rId5" imgW="1308100" imgH="939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6525" y="1484313"/>
                        <a:ext cx="568960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361866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8993B4EE-C5DC-42B6-8BF1-BA9A6AA41F75}"/>
              </a:ext>
            </a:extLst>
          </p:cNvPr>
          <p:cNvSpPr txBox="1">
            <a:spLocks noGrp="1"/>
          </p:cNvSpPr>
          <p:nvPr>
            <p:ph type="title"/>
          </p:nvPr>
        </p:nvSpPr>
        <p:spPr>
          <a:xfrm>
            <a:off x="785813" y="204788"/>
            <a:ext cx="9328150" cy="690562"/>
          </a:xfrm>
        </p:spPr>
        <p:txBody>
          <a:bodyPr lIns="0" tIns="12700" rIns="0" bIns="0" rtlCol="0">
            <a:spAutoFit/>
          </a:bodyPr>
          <a:lstStyle/>
          <a:p>
            <a:pPr marL="20320">
              <a:spcBef>
                <a:spcPts val="100"/>
              </a:spcBef>
              <a:defRPr/>
            </a:pPr>
            <a:r>
              <a:rPr dirty="0"/>
              <a:t>Complex </a:t>
            </a:r>
            <a:r>
              <a:rPr spc="-40" dirty="0"/>
              <a:t>Variables </a:t>
            </a:r>
            <a:r>
              <a:rPr dirty="0"/>
              <a:t>&amp; </a:t>
            </a:r>
            <a:r>
              <a:rPr spc="-30" dirty="0"/>
              <a:t>Transform</a:t>
            </a:r>
            <a:r>
              <a:rPr spc="-105" dirty="0"/>
              <a:t> </a:t>
            </a:r>
            <a:r>
              <a:rPr dirty="0"/>
              <a:t>(CVT)</a:t>
            </a:r>
          </a:p>
        </p:txBody>
      </p:sp>
      <p:sp>
        <p:nvSpPr>
          <p:cNvPr id="3" name="object 3">
            <a:extLst>
              <a:ext uri="{FF2B5EF4-FFF2-40B4-BE49-F238E27FC236}">
                <a16:creationId xmlns:a16="http://schemas.microsoft.com/office/drawing/2014/main" xmlns="" id="{48A9FF18-6BE1-4E68-B329-30252D7113D7}"/>
              </a:ext>
            </a:extLst>
          </p:cNvPr>
          <p:cNvSpPr txBox="1"/>
          <p:nvPr/>
        </p:nvSpPr>
        <p:spPr>
          <a:xfrm>
            <a:off x="2928938" y="1544638"/>
            <a:ext cx="4281487" cy="452437"/>
          </a:xfrm>
          <a:prstGeom prst="rect">
            <a:avLst/>
          </a:prstGeom>
        </p:spPr>
        <p:txBody>
          <a:bodyPr lIns="0" tIns="12065" rIns="0" bIns="0">
            <a:spAutoFit/>
          </a:bodyPr>
          <a:lstStyle/>
          <a:p>
            <a:pPr marL="12700" algn="ctr">
              <a:spcBef>
                <a:spcPts val="95"/>
              </a:spcBef>
              <a:defRPr/>
            </a:pPr>
            <a:r>
              <a:rPr sz="2800" b="1" spc="-5" dirty="0">
                <a:latin typeface="Times New Roman"/>
                <a:cs typeface="Times New Roman"/>
              </a:rPr>
              <a:t>Linear </a:t>
            </a:r>
            <a:r>
              <a:rPr sz="2800" b="1" spc="-15" dirty="0">
                <a:latin typeface="Times New Roman"/>
                <a:cs typeface="Times New Roman"/>
              </a:rPr>
              <a:t>Circuit</a:t>
            </a:r>
            <a:r>
              <a:rPr sz="2800" b="1" spc="-204" dirty="0">
                <a:latin typeface="Times New Roman"/>
                <a:cs typeface="Times New Roman"/>
              </a:rPr>
              <a:t> </a:t>
            </a:r>
            <a:r>
              <a:rPr sz="2800" b="1" spc="-5" dirty="0">
                <a:latin typeface="Times New Roman"/>
                <a:cs typeface="Times New Roman"/>
              </a:rPr>
              <a:t>Analysis</a:t>
            </a:r>
            <a:endParaRPr sz="2800" dirty="0">
              <a:latin typeface="Times New Roman"/>
              <a:cs typeface="Times New Roman"/>
            </a:endParaRPr>
          </a:p>
        </p:txBody>
      </p:sp>
      <p:sp>
        <p:nvSpPr>
          <p:cNvPr id="4" name="object 4">
            <a:extLst>
              <a:ext uri="{FF2B5EF4-FFF2-40B4-BE49-F238E27FC236}">
                <a16:creationId xmlns:a16="http://schemas.microsoft.com/office/drawing/2014/main" xmlns="" id="{C16D6C95-0C5F-4AD4-A51F-EDA1383552FD}"/>
              </a:ext>
            </a:extLst>
          </p:cNvPr>
          <p:cNvSpPr txBox="1"/>
          <p:nvPr/>
        </p:nvSpPr>
        <p:spPr>
          <a:xfrm>
            <a:off x="1008063" y="3870325"/>
            <a:ext cx="3292475" cy="300038"/>
          </a:xfrm>
          <a:prstGeom prst="rect">
            <a:avLst/>
          </a:prstGeom>
        </p:spPr>
        <p:txBody>
          <a:bodyPr lIns="0" tIns="12700" rIns="0" bIns="0">
            <a:spAutoFit/>
          </a:bodyPr>
          <a:lstStyle/>
          <a:p>
            <a:pPr marL="12700">
              <a:spcBef>
                <a:spcPts val="100"/>
              </a:spcBef>
              <a:defRPr/>
            </a:pPr>
            <a:r>
              <a:rPr sz="1800" b="1" dirty="0">
                <a:latin typeface="Times New Roman"/>
                <a:cs typeface="Times New Roman"/>
              </a:rPr>
              <a:t>Electrical Network</a:t>
            </a:r>
            <a:r>
              <a:rPr sz="1800" b="1" spc="-175" dirty="0">
                <a:latin typeface="Times New Roman"/>
                <a:cs typeface="Times New Roman"/>
              </a:rPr>
              <a:t> </a:t>
            </a:r>
            <a:r>
              <a:rPr sz="1800" b="1" spc="-5" dirty="0">
                <a:latin typeface="Times New Roman"/>
                <a:cs typeface="Times New Roman"/>
              </a:rPr>
              <a:t>Analysis</a:t>
            </a:r>
            <a:endParaRPr sz="1800">
              <a:latin typeface="Times New Roman"/>
              <a:cs typeface="Times New Roman"/>
            </a:endParaRPr>
          </a:p>
        </p:txBody>
      </p:sp>
      <p:sp>
        <p:nvSpPr>
          <p:cNvPr id="5" name="object 5">
            <a:extLst>
              <a:ext uri="{FF2B5EF4-FFF2-40B4-BE49-F238E27FC236}">
                <a16:creationId xmlns:a16="http://schemas.microsoft.com/office/drawing/2014/main" xmlns="" id="{0003A45A-0D34-4EFF-8617-84B45EB2C2D0}"/>
              </a:ext>
            </a:extLst>
          </p:cNvPr>
          <p:cNvSpPr txBox="1"/>
          <p:nvPr/>
        </p:nvSpPr>
        <p:spPr>
          <a:xfrm>
            <a:off x="6548438" y="3870325"/>
            <a:ext cx="2024062" cy="300038"/>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Opto-Electronics</a:t>
            </a:r>
            <a:endParaRPr sz="1800">
              <a:latin typeface="Times New Roman"/>
              <a:cs typeface="Times New Roman"/>
            </a:endParaRPr>
          </a:p>
        </p:txBody>
      </p:sp>
      <p:sp>
        <p:nvSpPr>
          <p:cNvPr id="6" name="object 6">
            <a:extLst>
              <a:ext uri="{FF2B5EF4-FFF2-40B4-BE49-F238E27FC236}">
                <a16:creationId xmlns:a16="http://schemas.microsoft.com/office/drawing/2014/main" xmlns="" id="{F332A22F-0703-4C03-9739-279314084680}"/>
              </a:ext>
            </a:extLst>
          </p:cNvPr>
          <p:cNvSpPr txBox="1"/>
          <p:nvPr/>
        </p:nvSpPr>
        <p:spPr>
          <a:xfrm>
            <a:off x="6591300" y="4568825"/>
            <a:ext cx="3879850" cy="298450"/>
          </a:xfrm>
          <a:prstGeom prst="rect">
            <a:avLst/>
          </a:prstGeom>
        </p:spPr>
        <p:txBody>
          <a:bodyPr lIns="0" tIns="12700" rIns="0" bIns="0">
            <a:spAutoFit/>
          </a:bodyPr>
          <a:lstStyle/>
          <a:p>
            <a:pPr marL="12700">
              <a:spcBef>
                <a:spcPts val="100"/>
              </a:spcBef>
              <a:defRPr/>
            </a:pPr>
            <a:r>
              <a:rPr sz="1800" b="1" dirty="0">
                <a:latin typeface="Times New Roman"/>
                <a:cs typeface="Times New Roman"/>
              </a:rPr>
              <a:t>Power System </a:t>
            </a:r>
            <a:r>
              <a:rPr sz="1800" b="1" spc="-5" dirty="0">
                <a:latin typeface="Times New Roman"/>
                <a:cs typeface="Times New Roman"/>
              </a:rPr>
              <a:t>Analysis </a:t>
            </a:r>
            <a:r>
              <a:rPr sz="1800" b="1" dirty="0">
                <a:latin typeface="Times New Roman"/>
                <a:cs typeface="Times New Roman"/>
              </a:rPr>
              <a:t>&amp;</a:t>
            </a:r>
            <a:r>
              <a:rPr sz="1800" b="1" spc="-195" dirty="0">
                <a:latin typeface="Times New Roman"/>
                <a:cs typeface="Times New Roman"/>
              </a:rPr>
              <a:t> </a:t>
            </a:r>
            <a:r>
              <a:rPr sz="1800" b="1" spc="-5" dirty="0">
                <a:latin typeface="Times New Roman"/>
                <a:cs typeface="Times New Roman"/>
              </a:rPr>
              <a:t>Design</a:t>
            </a:r>
            <a:endParaRPr sz="1800">
              <a:latin typeface="Times New Roman"/>
              <a:cs typeface="Times New Roman"/>
            </a:endParaRPr>
          </a:p>
        </p:txBody>
      </p:sp>
      <p:sp>
        <p:nvSpPr>
          <p:cNvPr id="20487" name="object 7"/>
          <p:cNvSpPr>
            <a:spLocks noChangeArrowheads="1"/>
          </p:cNvSpPr>
          <p:nvPr/>
        </p:nvSpPr>
        <p:spPr bwMode="auto">
          <a:xfrm>
            <a:off x="4872038" y="890588"/>
            <a:ext cx="577850" cy="706437"/>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88" name="object 8"/>
          <p:cNvSpPr>
            <a:spLocks noChangeArrowheads="1"/>
          </p:cNvSpPr>
          <p:nvPr/>
        </p:nvSpPr>
        <p:spPr bwMode="auto">
          <a:xfrm>
            <a:off x="4937125" y="914400"/>
            <a:ext cx="447675" cy="609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89" name="object 9"/>
          <p:cNvSpPr>
            <a:spLocks/>
          </p:cNvSpPr>
          <p:nvPr/>
        </p:nvSpPr>
        <p:spPr bwMode="auto">
          <a:xfrm>
            <a:off x="4937125" y="914400"/>
            <a:ext cx="447675" cy="609600"/>
          </a:xfrm>
          <a:custGeom>
            <a:avLst/>
            <a:gdLst>
              <a:gd name="T0" fmla="*/ 0 w 372745"/>
              <a:gd name="T1" fmla="*/ 423417 h 609600"/>
              <a:gd name="T2" fmla="*/ 838521 w 372745"/>
              <a:gd name="T3" fmla="*/ 423417 h 609600"/>
              <a:gd name="T4" fmla="*/ 838521 w 372745"/>
              <a:gd name="T5" fmla="*/ 0 h 609600"/>
              <a:gd name="T6" fmla="*/ 2516738 w 372745"/>
              <a:gd name="T7" fmla="*/ 0 h 609600"/>
              <a:gd name="T8" fmla="*/ 2516738 w 372745"/>
              <a:gd name="T9" fmla="*/ 423417 h 609600"/>
              <a:gd name="T10" fmla="*/ 3355264 w 372745"/>
              <a:gd name="T11" fmla="*/ 423417 h 609600"/>
              <a:gd name="T12" fmla="*/ 1677065 w 372745"/>
              <a:gd name="T13" fmla="*/ 609600 h 609600"/>
              <a:gd name="T14" fmla="*/ 0 w 372745"/>
              <a:gd name="T15" fmla="*/ 423417 h 609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09600">
                <a:moveTo>
                  <a:pt x="0" y="423417"/>
                </a:moveTo>
                <a:lnTo>
                  <a:pt x="93090" y="423417"/>
                </a:lnTo>
                <a:lnTo>
                  <a:pt x="93090" y="0"/>
                </a:lnTo>
                <a:lnTo>
                  <a:pt x="279400" y="0"/>
                </a:lnTo>
                <a:lnTo>
                  <a:pt x="279400" y="423417"/>
                </a:lnTo>
                <a:lnTo>
                  <a:pt x="372490" y="423417"/>
                </a:lnTo>
                <a:lnTo>
                  <a:pt x="186182" y="609600"/>
                </a:lnTo>
                <a:lnTo>
                  <a:pt x="0" y="4234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0" name="object 10"/>
          <p:cNvSpPr>
            <a:spLocks noChangeArrowheads="1"/>
          </p:cNvSpPr>
          <p:nvPr/>
        </p:nvSpPr>
        <p:spPr bwMode="auto">
          <a:xfrm>
            <a:off x="4645025" y="4851400"/>
            <a:ext cx="1214438" cy="4032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91" name="object 11"/>
          <p:cNvSpPr>
            <a:spLocks noChangeArrowheads="1"/>
          </p:cNvSpPr>
          <p:nvPr/>
        </p:nvSpPr>
        <p:spPr bwMode="auto">
          <a:xfrm>
            <a:off x="4702175" y="4883150"/>
            <a:ext cx="1096963" cy="295275"/>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92" name="object 12"/>
          <p:cNvSpPr>
            <a:spLocks/>
          </p:cNvSpPr>
          <p:nvPr/>
        </p:nvSpPr>
        <p:spPr bwMode="auto">
          <a:xfrm>
            <a:off x="4702175" y="4883150"/>
            <a:ext cx="1096963" cy="295275"/>
          </a:xfrm>
          <a:custGeom>
            <a:avLst/>
            <a:gdLst>
              <a:gd name="T0" fmla="*/ 6808913 w 914400"/>
              <a:gd name="T1" fmla="*/ 281418 h 296545"/>
              <a:gd name="T2" fmla="*/ 6808913 w 914400"/>
              <a:gd name="T3" fmla="*/ 211090 h 296545"/>
              <a:gd name="T4" fmla="*/ 0 w 914400"/>
              <a:gd name="T5" fmla="*/ 211090 h 296545"/>
              <a:gd name="T6" fmla="*/ 0 w 914400"/>
              <a:gd name="T7" fmla="*/ 70325 h 296545"/>
              <a:gd name="T8" fmla="*/ 6808913 w 914400"/>
              <a:gd name="T9" fmla="*/ 70325 h 296545"/>
              <a:gd name="T10" fmla="*/ 6808913 w 914400"/>
              <a:gd name="T11" fmla="*/ 0 h 296545"/>
              <a:gd name="T12" fmla="*/ 8124659 w 914400"/>
              <a:gd name="T13" fmla="*/ 140769 h 296545"/>
              <a:gd name="T14" fmla="*/ 6808913 w 914400"/>
              <a:gd name="T15" fmla="*/ 281418 h 296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4400" h="296545">
                <a:moveTo>
                  <a:pt x="766317" y="296291"/>
                </a:moveTo>
                <a:lnTo>
                  <a:pt x="766317" y="222250"/>
                </a:lnTo>
                <a:lnTo>
                  <a:pt x="0" y="222250"/>
                </a:lnTo>
                <a:lnTo>
                  <a:pt x="0" y="74041"/>
                </a:lnTo>
                <a:lnTo>
                  <a:pt x="766317" y="74041"/>
                </a:lnTo>
                <a:lnTo>
                  <a:pt x="766317" y="0"/>
                </a:lnTo>
                <a:lnTo>
                  <a:pt x="914400" y="148209"/>
                </a:lnTo>
                <a:lnTo>
                  <a:pt x="766317" y="296291"/>
                </a:lnTo>
                <a:close/>
              </a:path>
            </a:pathLst>
          </a:custGeom>
          <a:noFill/>
          <a:ln w="9524">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3" name="object 13"/>
          <p:cNvSpPr>
            <a:spLocks noChangeArrowheads="1"/>
          </p:cNvSpPr>
          <p:nvPr/>
        </p:nvSpPr>
        <p:spPr bwMode="auto">
          <a:xfrm>
            <a:off x="3500438" y="2185988"/>
            <a:ext cx="577850" cy="782637"/>
          </a:xfrm>
          <a:prstGeom prst="rect">
            <a:avLst/>
          </a:prstGeom>
          <a:blipFill dpi="0" rotWithShape="1">
            <a:blip r:embed="rId6"/>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94" name="object 14"/>
          <p:cNvSpPr>
            <a:spLocks noChangeArrowheads="1"/>
          </p:cNvSpPr>
          <p:nvPr/>
        </p:nvSpPr>
        <p:spPr bwMode="auto">
          <a:xfrm>
            <a:off x="3565525" y="2209800"/>
            <a:ext cx="447675" cy="685800"/>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95" name="object 15"/>
          <p:cNvSpPr>
            <a:spLocks/>
          </p:cNvSpPr>
          <p:nvPr/>
        </p:nvSpPr>
        <p:spPr bwMode="auto">
          <a:xfrm>
            <a:off x="3565525" y="2209800"/>
            <a:ext cx="447675" cy="685800"/>
          </a:xfrm>
          <a:custGeom>
            <a:avLst/>
            <a:gdLst>
              <a:gd name="T0" fmla="*/ 0 w 372745"/>
              <a:gd name="T1" fmla="*/ 499617 h 685800"/>
              <a:gd name="T2" fmla="*/ 838528 w 372745"/>
              <a:gd name="T3" fmla="*/ 499617 h 685800"/>
              <a:gd name="T4" fmla="*/ 838528 w 372745"/>
              <a:gd name="T5" fmla="*/ 0 h 685800"/>
              <a:gd name="T6" fmla="*/ 2516738 w 372745"/>
              <a:gd name="T7" fmla="*/ 0 h 685800"/>
              <a:gd name="T8" fmla="*/ 2516738 w 372745"/>
              <a:gd name="T9" fmla="*/ 499617 h 685800"/>
              <a:gd name="T10" fmla="*/ 3355264 w 372745"/>
              <a:gd name="T11" fmla="*/ 499617 h 685800"/>
              <a:gd name="T12" fmla="*/ 1677053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1" y="499617"/>
                </a:lnTo>
                <a:lnTo>
                  <a:pt x="93091" y="0"/>
                </a:lnTo>
                <a:lnTo>
                  <a:pt x="279400" y="0"/>
                </a:lnTo>
                <a:lnTo>
                  <a:pt x="279400" y="499617"/>
                </a:lnTo>
                <a:lnTo>
                  <a:pt x="372490" y="499617"/>
                </a:lnTo>
                <a:lnTo>
                  <a:pt x="186181"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6" name="object 16"/>
          <p:cNvSpPr>
            <a:spLocks noChangeArrowheads="1"/>
          </p:cNvSpPr>
          <p:nvPr/>
        </p:nvSpPr>
        <p:spPr bwMode="auto">
          <a:xfrm>
            <a:off x="6264275" y="2185988"/>
            <a:ext cx="577850" cy="782637"/>
          </a:xfrm>
          <a:prstGeom prst="rect">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97" name="object 17"/>
          <p:cNvSpPr>
            <a:spLocks noChangeArrowheads="1"/>
          </p:cNvSpPr>
          <p:nvPr/>
        </p:nvSpPr>
        <p:spPr bwMode="auto">
          <a:xfrm>
            <a:off x="6329363" y="2209800"/>
            <a:ext cx="446087" cy="685800"/>
          </a:xfrm>
          <a:prstGeom prst="rect">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498" name="object 18"/>
          <p:cNvSpPr>
            <a:spLocks/>
          </p:cNvSpPr>
          <p:nvPr/>
        </p:nvSpPr>
        <p:spPr bwMode="auto">
          <a:xfrm>
            <a:off x="6329363" y="2209800"/>
            <a:ext cx="447675" cy="685800"/>
          </a:xfrm>
          <a:custGeom>
            <a:avLst/>
            <a:gdLst>
              <a:gd name="T0" fmla="*/ 0 w 372745"/>
              <a:gd name="T1" fmla="*/ 499617 h 685800"/>
              <a:gd name="T2" fmla="*/ 838521 w 372745"/>
              <a:gd name="T3" fmla="*/ 499617 h 685800"/>
              <a:gd name="T4" fmla="*/ 838521 w 372745"/>
              <a:gd name="T5" fmla="*/ 0 h 685800"/>
              <a:gd name="T6" fmla="*/ 2516738 w 372745"/>
              <a:gd name="T7" fmla="*/ 0 h 685800"/>
              <a:gd name="T8" fmla="*/ 2516738 w 372745"/>
              <a:gd name="T9" fmla="*/ 499617 h 685800"/>
              <a:gd name="T10" fmla="*/ 3355264 w 372745"/>
              <a:gd name="T11" fmla="*/ 499617 h 685800"/>
              <a:gd name="T12" fmla="*/ 1677053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0" y="499617"/>
                </a:lnTo>
                <a:lnTo>
                  <a:pt x="93090" y="0"/>
                </a:lnTo>
                <a:lnTo>
                  <a:pt x="279400" y="0"/>
                </a:lnTo>
                <a:lnTo>
                  <a:pt x="279400" y="499617"/>
                </a:lnTo>
                <a:lnTo>
                  <a:pt x="372490" y="499617"/>
                </a:lnTo>
                <a:lnTo>
                  <a:pt x="186181"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499" name="object 19"/>
          <p:cNvSpPr>
            <a:spLocks noChangeArrowheads="1"/>
          </p:cNvSpPr>
          <p:nvPr/>
        </p:nvSpPr>
        <p:spPr bwMode="auto">
          <a:xfrm>
            <a:off x="6146800" y="4491038"/>
            <a:ext cx="368300" cy="1038225"/>
          </a:xfrm>
          <a:prstGeom prst="rect">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500" name="object 20"/>
          <p:cNvSpPr>
            <a:spLocks/>
          </p:cNvSpPr>
          <p:nvPr/>
        </p:nvSpPr>
        <p:spPr bwMode="auto">
          <a:xfrm>
            <a:off x="6221413" y="4529138"/>
            <a:ext cx="242887" cy="914400"/>
          </a:xfrm>
          <a:custGeom>
            <a:avLst/>
            <a:gdLst>
              <a:gd name="T0" fmla="*/ 1786996 w 202564"/>
              <a:gd name="T1" fmla="*/ 914400 h 914400"/>
              <a:gd name="T2" fmla="*/ 1439234 w 202564"/>
              <a:gd name="T3" fmla="*/ 913082 h 914400"/>
              <a:gd name="T4" fmla="*/ 1155430 w 202564"/>
              <a:gd name="T5" fmla="*/ 909478 h 914400"/>
              <a:gd name="T6" fmla="*/ 964168 w 202564"/>
              <a:gd name="T7" fmla="*/ 904113 h 914400"/>
              <a:gd name="T8" fmla="*/ 894054 w 202564"/>
              <a:gd name="T9" fmla="*/ 897509 h 914400"/>
              <a:gd name="T10" fmla="*/ 894054 w 202564"/>
              <a:gd name="T11" fmla="*/ 474091 h 914400"/>
              <a:gd name="T12" fmla="*/ 823766 w 202564"/>
              <a:gd name="T13" fmla="*/ 467487 h 914400"/>
              <a:gd name="T14" fmla="*/ 632122 w 202564"/>
              <a:gd name="T15" fmla="*/ 462121 h 914400"/>
              <a:gd name="T16" fmla="*/ 347919 w 202564"/>
              <a:gd name="T17" fmla="*/ 458517 h 914400"/>
              <a:gd name="T18" fmla="*/ 0 w 202564"/>
              <a:gd name="T19" fmla="*/ 457200 h 914400"/>
              <a:gd name="T20" fmla="*/ 347919 w 202564"/>
              <a:gd name="T21" fmla="*/ 455882 h 914400"/>
              <a:gd name="T22" fmla="*/ 632122 w 202564"/>
              <a:gd name="T23" fmla="*/ 452278 h 914400"/>
              <a:gd name="T24" fmla="*/ 823766 w 202564"/>
              <a:gd name="T25" fmla="*/ 446913 h 914400"/>
              <a:gd name="T26" fmla="*/ 894054 w 202564"/>
              <a:gd name="T27" fmla="*/ 440308 h 914400"/>
              <a:gd name="T28" fmla="*/ 894054 w 202564"/>
              <a:gd name="T29" fmla="*/ 16891 h 914400"/>
              <a:gd name="T30" fmla="*/ 964168 w 202564"/>
              <a:gd name="T31" fmla="*/ 10287 h 914400"/>
              <a:gd name="T32" fmla="*/ 1155430 w 202564"/>
              <a:gd name="T33" fmla="*/ 4921 h 914400"/>
              <a:gd name="T34" fmla="*/ 1439234 w 202564"/>
              <a:gd name="T35" fmla="*/ 1317 h 914400"/>
              <a:gd name="T36" fmla="*/ 1786996 w 202564"/>
              <a:gd name="T37" fmla="*/ 0 h 9144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2564" h="914400">
                <a:moveTo>
                  <a:pt x="202311" y="914400"/>
                </a:moveTo>
                <a:lnTo>
                  <a:pt x="162940" y="913082"/>
                </a:lnTo>
                <a:lnTo>
                  <a:pt x="130809" y="909478"/>
                </a:lnTo>
                <a:lnTo>
                  <a:pt x="109156" y="904113"/>
                </a:lnTo>
                <a:lnTo>
                  <a:pt x="101218" y="897509"/>
                </a:lnTo>
                <a:lnTo>
                  <a:pt x="101218" y="474091"/>
                </a:lnTo>
                <a:lnTo>
                  <a:pt x="93261" y="467487"/>
                </a:lnTo>
                <a:lnTo>
                  <a:pt x="71564" y="462121"/>
                </a:lnTo>
                <a:lnTo>
                  <a:pt x="39389" y="458517"/>
                </a:lnTo>
                <a:lnTo>
                  <a:pt x="0" y="457200"/>
                </a:lnTo>
                <a:lnTo>
                  <a:pt x="39389" y="455882"/>
                </a:lnTo>
                <a:lnTo>
                  <a:pt x="71564" y="452278"/>
                </a:lnTo>
                <a:lnTo>
                  <a:pt x="93261" y="446913"/>
                </a:lnTo>
                <a:lnTo>
                  <a:pt x="101218" y="440308"/>
                </a:lnTo>
                <a:lnTo>
                  <a:pt x="101218" y="16891"/>
                </a:lnTo>
                <a:lnTo>
                  <a:pt x="109156" y="10287"/>
                </a:lnTo>
                <a:lnTo>
                  <a:pt x="130809" y="4921"/>
                </a:lnTo>
                <a:lnTo>
                  <a:pt x="162940" y="1317"/>
                </a:lnTo>
                <a:lnTo>
                  <a:pt x="202311" y="0"/>
                </a:lnTo>
              </a:path>
            </a:pathLst>
          </a:custGeom>
          <a:noFill/>
          <a:ln w="38100">
            <a:solidFill>
              <a:srgbClr val="C050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01" name="object 21"/>
          <p:cNvSpPr>
            <a:spLocks/>
          </p:cNvSpPr>
          <p:nvPr/>
        </p:nvSpPr>
        <p:spPr bwMode="auto">
          <a:xfrm>
            <a:off x="1481138" y="3019425"/>
            <a:ext cx="2622550" cy="520700"/>
          </a:xfrm>
          <a:custGeom>
            <a:avLst/>
            <a:gdLst>
              <a:gd name="T0" fmla="*/ 0 w 2184400"/>
              <a:gd name="T1" fmla="*/ 89061 h 519429"/>
              <a:gd name="T2" fmla="*/ 60964 w 2184400"/>
              <a:gd name="T3" fmla="*/ 54400 h 519429"/>
              <a:gd name="T4" fmla="*/ 227246 w 2184400"/>
              <a:gd name="T5" fmla="*/ 26090 h 519429"/>
              <a:gd name="T6" fmla="*/ 473849 w 2184400"/>
              <a:gd name="T7" fmla="*/ 7002 h 519429"/>
              <a:gd name="T8" fmla="*/ 775846 w 2184400"/>
              <a:gd name="T9" fmla="*/ 0 h 519429"/>
              <a:gd name="T10" fmla="*/ 18814243 w 2184400"/>
              <a:gd name="T11" fmla="*/ 0 h 519429"/>
              <a:gd name="T12" fmla="*/ 19116095 w 2184400"/>
              <a:gd name="T13" fmla="*/ 7002 h 519429"/>
              <a:gd name="T14" fmla="*/ 19362638 w 2184400"/>
              <a:gd name="T15" fmla="*/ 26090 h 519429"/>
              <a:gd name="T16" fmla="*/ 19528886 w 2184400"/>
              <a:gd name="T17" fmla="*/ 54400 h 519429"/>
              <a:gd name="T18" fmla="*/ 19589869 w 2184400"/>
              <a:gd name="T19" fmla="*/ 89061 h 519429"/>
              <a:gd name="T20" fmla="*/ 19589869 w 2184400"/>
              <a:gd name="T21" fmla="*/ 445435 h 519429"/>
              <a:gd name="T22" fmla="*/ 19528886 w 2184400"/>
              <a:gd name="T23" fmla="*/ 480095 h 519429"/>
              <a:gd name="T24" fmla="*/ 19362638 w 2184400"/>
              <a:gd name="T25" fmla="*/ 508406 h 519429"/>
              <a:gd name="T26" fmla="*/ 19116095 w 2184400"/>
              <a:gd name="T27" fmla="*/ 527495 h 519429"/>
              <a:gd name="T28" fmla="*/ 18814243 w 2184400"/>
              <a:gd name="T29" fmla="*/ 534496 h 519429"/>
              <a:gd name="T30" fmla="*/ 775846 w 2184400"/>
              <a:gd name="T31" fmla="*/ 534496 h 519429"/>
              <a:gd name="T32" fmla="*/ 473849 w 2184400"/>
              <a:gd name="T33" fmla="*/ 527495 h 519429"/>
              <a:gd name="T34" fmla="*/ 227246 w 2184400"/>
              <a:gd name="T35" fmla="*/ 508406 h 519429"/>
              <a:gd name="T36" fmla="*/ 60964 w 2184400"/>
              <a:gd name="T37" fmla="*/ 480095 h 519429"/>
              <a:gd name="T38" fmla="*/ 0 w 2184400"/>
              <a:gd name="T39" fmla="*/ 445435 h 519429"/>
              <a:gd name="T40" fmla="*/ 0 w 2184400"/>
              <a:gd name="T41" fmla="*/ 89061 h 51942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84400" h="519429">
                <a:moveTo>
                  <a:pt x="0" y="86487"/>
                </a:moveTo>
                <a:lnTo>
                  <a:pt x="6798" y="52828"/>
                </a:lnTo>
                <a:lnTo>
                  <a:pt x="25339" y="25336"/>
                </a:lnTo>
                <a:lnTo>
                  <a:pt x="52838" y="6798"/>
                </a:lnTo>
                <a:lnTo>
                  <a:pt x="86512" y="0"/>
                </a:lnTo>
                <a:lnTo>
                  <a:pt x="2097913" y="0"/>
                </a:lnTo>
                <a:lnTo>
                  <a:pt x="2131571" y="6798"/>
                </a:lnTo>
                <a:lnTo>
                  <a:pt x="2159063" y="25336"/>
                </a:lnTo>
                <a:lnTo>
                  <a:pt x="2177601" y="52828"/>
                </a:lnTo>
                <a:lnTo>
                  <a:pt x="2184400" y="86487"/>
                </a:lnTo>
                <a:lnTo>
                  <a:pt x="2184400" y="432562"/>
                </a:lnTo>
                <a:lnTo>
                  <a:pt x="2177601" y="466220"/>
                </a:lnTo>
                <a:lnTo>
                  <a:pt x="2159063" y="493712"/>
                </a:lnTo>
                <a:lnTo>
                  <a:pt x="2131571" y="512250"/>
                </a:lnTo>
                <a:lnTo>
                  <a:pt x="2097913" y="519049"/>
                </a:lnTo>
                <a:lnTo>
                  <a:pt x="86512" y="519049"/>
                </a:lnTo>
                <a:lnTo>
                  <a:pt x="52838" y="512250"/>
                </a:lnTo>
                <a:lnTo>
                  <a:pt x="25339" y="493712"/>
                </a:lnTo>
                <a:lnTo>
                  <a:pt x="6798" y="466220"/>
                </a:lnTo>
                <a:lnTo>
                  <a:pt x="0" y="432562"/>
                </a:lnTo>
                <a:lnTo>
                  <a:pt x="0" y="86487"/>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 name="object 22">
            <a:extLst>
              <a:ext uri="{FF2B5EF4-FFF2-40B4-BE49-F238E27FC236}">
                <a16:creationId xmlns:a16="http://schemas.microsoft.com/office/drawing/2014/main" xmlns="" id="{16E97D00-95B2-4BC6-A402-593D3B48D9AC}"/>
              </a:ext>
            </a:extLst>
          </p:cNvPr>
          <p:cNvSpPr txBox="1"/>
          <p:nvPr/>
        </p:nvSpPr>
        <p:spPr>
          <a:xfrm>
            <a:off x="1878013" y="3106738"/>
            <a:ext cx="1830387" cy="330200"/>
          </a:xfrm>
          <a:prstGeom prst="rect">
            <a:avLst/>
          </a:prstGeom>
        </p:spPr>
        <p:txBody>
          <a:bodyPr lIns="0" tIns="13335" rIns="0" bIns="0">
            <a:spAutoFit/>
          </a:bodyPr>
          <a:lstStyle/>
          <a:p>
            <a:pPr marL="12700">
              <a:spcBef>
                <a:spcPts val="105"/>
              </a:spcBef>
              <a:defRPr/>
            </a:pPr>
            <a:r>
              <a:rPr sz="2000" b="1" spc="5" dirty="0">
                <a:solidFill>
                  <a:srgbClr val="7E7E7E"/>
                </a:solidFill>
                <a:latin typeface="Times New Roman"/>
                <a:cs typeface="Times New Roman"/>
              </a:rPr>
              <a:t>No</a:t>
            </a:r>
            <a:r>
              <a:rPr sz="2000" b="1" dirty="0">
                <a:solidFill>
                  <a:srgbClr val="7E7E7E"/>
                </a:solidFill>
                <a:latin typeface="Times New Roman"/>
                <a:cs typeface="Times New Roman"/>
              </a:rPr>
              <a:t>n-E</a:t>
            </a:r>
            <a:r>
              <a:rPr sz="2000" b="1" spc="-10" dirty="0">
                <a:solidFill>
                  <a:srgbClr val="7E7E7E"/>
                </a:solidFill>
                <a:latin typeface="Times New Roman"/>
                <a:cs typeface="Times New Roman"/>
              </a:rPr>
              <a:t>l</a:t>
            </a:r>
            <a:r>
              <a:rPr sz="2000" b="1" dirty="0">
                <a:solidFill>
                  <a:srgbClr val="7E7E7E"/>
                </a:solidFill>
                <a:latin typeface="Times New Roman"/>
                <a:cs typeface="Times New Roman"/>
              </a:rPr>
              <a:t>ectives</a:t>
            </a:r>
            <a:endParaRPr sz="2000">
              <a:latin typeface="Times New Roman"/>
              <a:cs typeface="Times New Roman"/>
            </a:endParaRPr>
          </a:p>
        </p:txBody>
      </p:sp>
      <p:sp>
        <p:nvSpPr>
          <p:cNvPr id="20503" name="object 23"/>
          <p:cNvSpPr>
            <a:spLocks/>
          </p:cNvSpPr>
          <p:nvPr/>
        </p:nvSpPr>
        <p:spPr bwMode="auto">
          <a:xfrm>
            <a:off x="6850063" y="3062288"/>
            <a:ext cx="2292350" cy="476250"/>
          </a:xfrm>
          <a:custGeom>
            <a:avLst/>
            <a:gdLst>
              <a:gd name="T0" fmla="*/ 0 w 1910715"/>
              <a:gd name="T1" fmla="*/ 78240 h 476885"/>
              <a:gd name="T2" fmla="*/ 55663 w 1910715"/>
              <a:gd name="T3" fmla="*/ 47824 h 476885"/>
              <a:gd name="T4" fmla="*/ 207370 w 1910715"/>
              <a:gd name="T5" fmla="*/ 22948 h 476885"/>
              <a:gd name="T6" fmla="*/ 432131 w 1910715"/>
              <a:gd name="T7" fmla="*/ 6164 h 476885"/>
              <a:gd name="T8" fmla="*/ 706963 w 1910715"/>
              <a:gd name="T9" fmla="*/ 0 h 476885"/>
              <a:gd name="T10" fmla="*/ 16280529 w 1910715"/>
              <a:gd name="T11" fmla="*/ 0 h 476885"/>
              <a:gd name="T12" fmla="*/ 16555844 w 1910715"/>
              <a:gd name="T13" fmla="*/ 6164 h 476885"/>
              <a:gd name="T14" fmla="*/ 16780540 w 1910715"/>
              <a:gd name="T15" fmla="*/ 22948 h 476885"/>
              <a:gd name="T16" fmla="*/ 16931985 w 1910715"/>
              <a:gd name="T17" fmla="*/ 47824 h 476885"/>
              <a:gd name="T18" fmla="*/ 16987501 w 1910715"/>
              <a:gd name="T19" fmla="*/ 78240 h 476885"/>
              <a:gd name="T20" fmla="*/ 16987501 w 1910715"/>
              <a:gd name="T21" fmla="*/ 391080 h 476885"/>
              <a:gd name="T22" fmla="*/ 16931985 w 1910715"/>
              <a:gd name="T23" fmla="*/ 421548 h 476885"/>
              <a:gd name="T24" fmla="*/ 16780540 w 1910715"/>
              <a:gd name="T25" fmla="*/ 446417 h 476885"/>
              <a:gd name="T26" fmla="*/ 16555844 w 1910715"/>
              <a:gd name="T27" fmla="*/ 463176 h 476885"/>
              <a:gd name="T28" fmla="*/ 16280529 w 1910715"/>
              <a:gd name="T29" fmla="*/ 469321 h 476885"/>
              <a:gd name="T30" fmla="*/ 706963 w 1910715"/>
              <a:gd name="T31" fmla="*/ 469321 h 476885"/>
              <a:gd name="T32" fmla="*/ 432131 w 1910715"/>
              <a:gd name="T33" fmla="*/ 463176 h 476885"/>
              <a:gd name="T34" fmla="*/ 207370 w 1910715"/>
              <a:gd name="T35" fmla="*/ 446417 h 476885"/>
              <a:gd name="T36" fmla="*/ 55663 w 1910715"/>
              <a:gd name="T37" fmla="*/ 421548 h 476885"/>
              <a:gd name="T38" fmla="*/ 0 w 1910715"/>
              <a:gd name="T39" fmla="*/ 391080 h 476885"/>
              <a:gd name="T40" fmla="*/ 0 w 1910715"/>
              <a:gd name="T41" fmla="*/ 78240 h 4768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10715" h="476885">
                <a:moveTo>
                  <a:pt x="0" y="79501"/>
                </a:moveTo>
                <a:lnTo>
                  <a:pt x="6260" y="48595"/>
                </a:lnTo>
                <a:lnTo>
                  <a:pt x="23320" y="23320"/>
                </a:lnTo>
                <a:lnTo>
                  <a:pt x="48595" y="6260"/>
                </a:lnTo>
                <a:lnTo>
                  <a:pt x="79501" y="0"/>
                </a:lnTo>
                <a:lnTo>
                  <a:pt x="1830832" y="0"/>
                </a:lnTo>
                <a:lnTo>
                  <a:pt x="1861792" y="6260"/>
                </a:lnTo>
                <a:lnTo>
                  <a:pt x="1887061" y="23320"/>
                </a:lnTo>
                <a:lnTo>
                  <a:pt x="1904091" y="48595"/>
                </a:lnTo>
                <a:lnTo>
                  <a:pt x="1910334" y="79501"/>
                </a:lnTo>
                <a:lnTo>
                  <a:pt x="1910334" y="397383"/>
                </a:lnTo>
                <a:lnTo>
                  <a:pt x="1904091" y="428343"/>
                </a:lnTo>
                <a:lnTo>
                  <a:pt x="1887061" y="453612"/>
                </a:lnTo>
                <a:lnTo>
                  <a:pt x="1861792" y="470642"/>
                </a:lnTo>
                <a:lnTo>
                  <a:pt x="1830832" y="476885"/>
                </a:lnTo>
                <a:lnTo>
                  <a:pt x="79501" y="476885"/>
                </a:lnTo>
                <a:lnTo>
                  <a:pt x="48595" y="470642"/>
                </a:lnTo>
                <a:lnTo>
                  <a:pt x="23320" y="453612"/>
                </a:lnTo>
                <a:lnTo>
                  <a:pt x="6260" y="428343"/>
                </a:lnTo>
                <a:lnTo>
                  <a:pt x="0" y="397383"/>
                </a:lnTo>
                <a:lnTo>
                  <a:pt x="0" y="79501"/>
                </a:lnTo>
                <a:close/>
              </a:path>
            </a:pathLst>
          </a:custGeom>
          <a:noFill/>
          <a:ln w="25399">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4" name="object 24">
            <a:extLst>
              <a:ext uri="{FF2B5EF4-FFF2-40B4-BE49-F238E27FC236}">
                <a16:creationId xmlns:a16="http://schemas.microsoft.com/office/drawing/2014/main" xmlns="" id="{A87E3BB7-3368-4FE6-9B09-ED7755B0D6C2}"/>
              </a:ext>
            </a:extLst>
          </p:cNvPr>
          <p:cNvSpPr txBox="1"/>
          <p:nvPr/>
        </p:nvSpPr>
        <p:spPr>
          <a:xfrm>
            <a:off x="7405688" y="3127375"/>
            <a:ext cx="1184275" cy="331788"/>
          </a:xfrm>
          <a:prstGeom prst="rect">
            <a:avLst/>
          </a:prstGeom>
        </p:spPr>
        <p:txBody>
          <a:bodyPr lIns="0" tIns="13335" rIns="0" bIns="0">
            <a:spAutoFit/>
          </a:bodyPr>
          <a:lstStyle/>
          <a:p>
            <a:pPr marL="12700">
              <a:spcBef>
                <a:spcPts val="105"/>
              </a:spcBef>
              <a:defRPr/>
            </a:pPr>
            <a:r>
              <a:rPr sz="2000" b="1" spc="-10" dirty="0">
                <a:solidFill>
                  <a:srgbClr val="7E7E7E"/>
                </a:solidFill>
                <a:latin typeface="Times New Roman"/>
                <a:cs typeface="Times New Roman"/>
              </a:rPr>
              <a:t>E</a:t>
            </a:r>
            <a:r>
              <a:rPr sz="2000" b="1" dirty="0">
                <a:solidFill>
                  <a:srgbClr val="7E7E7E"/>
                </a:solidFill>
                <a:latin typeface="Times New Roman"/>
                <a:cs typeface="Times New Roman"/>
              </a:rPr>
              <a:t>l</a:t>
            </a:r>
            <a:r>
              <a:rPr sz="2000" b="1" spc="-10" dirty="0">
                <a:solidFill>
                  <a:srgbClr val="7E7E7E"/>
                </a:solidFill>
                <a:latin typeface="Times New Roman"/>
                <a:cs typeface="Times New Roman"/>
              </a:rPr>
              <a:t>e</a:t>
            </a:r>
            <a:r>
              <a:rPr sz="2000" b="1" dirty="0">
                <a:solidFill>
                  <a:srgbClr val="7E7E7E"/>
                </a:solidFill>
                <a:latin typeface="Times New Roman"/>
                <a:cs typeface="Times New Roman"/>
              </a:rPr>
              <a:t>ctives</a:t>
            </a:r>
            <a:endParaRPr sz="2000">
              <a:latin typeface="Times New Roman"/>
              <a:cs typeface="Times New Roman"/>
            </a:endParaRPr>
          </a:p>
        </p:txBody>
      </p:sp>
      <p:sp>
        <p:nvSpPr>
          <p:cNvPr id="25" name="object 25">
            <a:extLst>
              <a:ext uri="{FF2B5EF4-FFF2-40B4-BE49-F238E27FC236}">
                <a16:creationId xmlns:a16="http://schemas.microsoft.com/office/drawing/2014/main" xmlns="" id="{BF320227-48C3-44B6-9037-F4CEFC7F68DD}"/>
              </a:ext>
            </a:extLst>
          </p:cNvPr>
          <p:cNvSpPr txBox="1"/>
          <p:nvPr/>
        </p:nvSpPr>
        <p:spPr>
          <a:xfrm>
            <a:off x="1008063" y="4860925"/>
            <a:ext cx="2352675" cy="300038"/>
          </a:xfrm>
          <a:prstGeom prst="rect">
            <a:avLst/>
          </a:prstGeom>
        </p:spPr>
        <p:txBody>
          <a:bodyPr lIns="0" tIns="12700" rIns="0" bIns="0">
            <a:spAutoFit/>
          </a:bodyPr>
          <a:lstStyle/>
          <a:p>
            <a:pPr marL="12700">
              <a:spcBef>
                <a:spcPts val="100"/>
              </a:spcBef>
              <a:defRPr/>
            </a:pPr>
            <a:r>
              <a:rPr sz="1800" b="1" dirty="0">
                <a:latin typeface="Times New Roman"/>
                <a:cs typeface="Times New Roman"/>
              </a:rPr>
              <a:t>Electrical</a:t>
            </a:r>
            <a:r>
              <a:rPr sz="1800" b="1" spc="-70" dirty="0">
                <a:latin typeface="Times New Roman"/>
                <a:cs typeface="Times New Roman"/>
              </a:rPr>
              <a:t> </a:t>
            </a:r>
            <a:r>
              <a:rPr sz="1800" b="1" spc="-5" dirty="0">
                <a:latin typeface="Times New Roman"/>
                <a:cs typeface="Times New Roman"/>
              </a:rPr>
              <a:t>Machines</a:t>
            </a:r>
            <a:endParaRPr sz="1800">
              <a:latin typeface="Times New Roman"/>
              <a:cs typeface="Times New Roman"/>
            </a:endParaRPr>
          </a:p>
        </p:txBody>
      </p:sp>
      <p:sp>
        <p:nvSpPr>
          <p:cNvPr id="20506" name="object 26"/>
          <p:cNvSpPr>
            <a:spLocks noChangeArrowheads="1"/>
          </p:cNvSpPr>
          <p:nvPr/>
        </p:nvSpPr>
        <p:spPr bwMode="auto">
          <a:xfrm>
            <a:off x="2357438" y="4200525"/>
            <a:ext cx="354012" cy="565150"/>
          </a:xfrm>
          <a:prstGeom prst="rect">
            <a:avLst/>
          </a:prstGeom>
          <a:blipFill dpi="0" rotWithShape="1">
            <a:blip r:embed="rId1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507" name="object 27"/>
          <p:cNvSpPr>
            <a:spLocks noChangeArrowheads="1"/>
          </p:cNvSpPr>
          <p:nvPr/>
        </p:nvSpPr>
        <p:spPr bwMode="auto">
          <a:xfrm>
            <a:off x="2422525" y="4224338"/>
            <a:ext cx="222250" cy="469900"/>
          </a:xfrm>
          <a:prstGeom prst="rect">
            <a:avLst/>
          </a:prstGeom>
          <a:blipFill dpi="0" rotWithShape="1">
            <a:blip r:embed="rId1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508" name="object 28"/>
          <p:cNvSpPr>
            <a:spLocks/>
          </p:cNvSpPr>
          <p:nvPr/>
        </p:nvSpPr>
        <p:spPr bwMode="auto">
          <a:xfrm>
            <a:off x="2422525" y="4224338"/>
            <a:ext cx="223838" cy="469900"/>
          </a:xfrm>
          <a:custGeom>
            <a:avLst/>
            <a:gdLst>
              <a:gd name="T0" fmla="*/ 0 w 186689"/>
              <a:gd name="T1" fmla="*/ 381950 h 469264"/>
              <a:gd name="T2" fmla="*/ 411381 w 186689"/>
              <a:gd name="T3" fmla="*/ 381950 h 469264"/>
              <a:gd name="T4" fmla="*/ 411381 w 186689"/>
              <a:gd name="T5" fmla="*/ 0 h 469264"/>
              <a:gd name="T6" fmla="*/ 1233041 w 186689"/>
              <a:gd name="T7" fmla="*/ 0 h 469264"/>
              <a:gd name="T8" fmla="*/ 1233041 w 186689"/>
              <a:gd name="T9" fmla="*/ 381950 h 469264"/>
              <a:gd name="T10" fmla="*/ 1643297 w 186689"/>
              <a:gd name="T11" fmla="*/ 381950 h 469264"/>
              <a:gd name="T12" fmla="*/ 821645 w 186689"/>
              <a:gd name="T13" fmla="*/ 476565 h 469264"/>
              <a:gd name="T14" fmla="*/ 0 w 186689"/>
              <a:gd name="T15" fmla="*/ 381950 h 4692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86689" h="469264">
                <a:moveTo>
                  <a:pt x="0" y="375793"/>
                </a:moveTo>
                <a:lnTo>
                  <a:pt x="46608" y="375793"/>
                </a:lnTo>
                <a:lnTo>
                  <a:pt x="46608" y="0"/>
                </a:lnTo>
                <a:lnTo>
                  <a:pt x="139700" y="0"/>
                </a:lnTo>
                <a:lnTo>
                  <a:pt x="139700" y="375793"/>
                </a:lnTo>
                <a:lnTo>
                  <a:pt x="186181" y="375793"/>
                </a:lnTo>
                <a:lnTo>
                  <a:pt x="93090" y="468883"/>
                </a:lnTo>
                <a:lnTo>
                  <a:pt x="0" y="375793"/>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9" name="object 29">
            <a:extLst>
              <a:ext uri="{FF2B5EF4-FFF2-40B4-BE49-F238E27FC236}">
                <a16:creationId xmlns:a16="http://schemas.microsoft.com/office/drawing/2014/main" xmlns="" id="{8D2EAD97-D127-44C5-934A-7BE9CEB23355}"/>
              </a:ext>
            </a:extLst>
          </p:cNvPr>
          <p:cNvSpPr txBox="1"/>
          <p:nvPr/>
        </p:nvSpPr>
        <p:spPr>
          <a:xfrm>
            <a:off x="1008063" y="6003925"/>
            <a:ext cx="3525837" cy="300038"/>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Electromagnetic </a:t>
            </a:r>
            <a:r>
              <a:rPr sz="1800" b="1" dirty="0">
                <a:latin typeface="Times New Roman"/>
                <a:cs typeface="Times New Roman"/>
              </a:rPr>
              <a:t>Field</a:t>
            </a:r>
            <a:r>
              <a:rPr sz="1800" b="1" spc="-75" dirty="0">
                <a:latin typeface="Times New Roman"/>
                <a:cs typeface="Times New Roman"/>
              </a:rPr>
              <a:t> </a:t>
            </a:r>
            <a:r>
              <a:rPr sz="1800" b="1" spc="-5" dirty="0">
                <a:latin typeface="Times New Roman"/>
                <a:cs typeface="Times New Roman"/>
              </a:rPr>
              <a:t>Theory</a:t>
            </a:r>
            <a:endParaRPr sz="1800">
              <a:latin typeface="Times New Roman"/>
              <a:cs typeface="Times New Roman"/>
            </a:endParaRPr>
          </a:p>
        </p:txBody>
      </p:sp>
      <p:sp>
        <p:nvSpPr>
          <p:cNvPr id="30" name="object 30">
            <a:extLst>
              <a:ext uri="{FF2B5EF4-FFF2-40B4-BE49-F238E27FC236}">
                <a16:creationId xmlns:a16="http://schemas.microsoft.com/office/drawing/2014/main" xmlns="" id="{03392A05-3D27-406D-A3F6-51145873CB87}"/>
              </a:ext>
            </a:extLst>
          </p:cNvPr>
          <p:cNvSpPr txBox="1"/>
          <p:nvPr/>
        </p:nvSpPr>
        <p:spPr>
          <a:xfrm>
            <a:off x="6586538" y="5100638"/>
            <a:ext cx="2836862" cy="927100"/>
          </a:xfrm>
          <a:prstGeom prst="rect">
            <a:avLst/>
          </a:prstGeom>
        </p:spPr>
        <p:txBody>
          <a:bodyPr lIns="0" tIns="12700" rIns="0" bIns="0">
            <a:spAutoFit/>
          </a:bodyPr>
          <a:lstStyle/>
          <a:p>
            <a:pPr marL="16510">
              <a:spcBef>
                <a:spcPts val="100"/>
              </a:spcBef>
              <a:defRPr/>
            </a:pPr>
            <a:r>
              <a:rPr sz="1800" b="1" dirty="0">
                <a:latin typeface="Times New Roman"/>
                <a:cs typeface="Times New Roman"/>
              </a:rPr>
              <a:t>Electric</a:t>
            </a:r>
            <a:r>
              <a:rPr sz="1800" b="1" spc="-35" dirty="0">
                <a:latin typeface="Times New Roman"/>
                <a:cs typeface="Times New Roman"/>
              </a:rPr>
              <a:t> </a:t>
            </a:r>
            <a:r>
              <a:rPr sz="1800" b="1" dirty="0">
                <a:latin typeface="Times New Roman"/>
                <a:cs typeface="Times New Roman"/>
              </a:rPr>
              <a:t>Device</a:t>
            </a:r>
            <a:endParaRPr sz="1800">
              <a:latin typeface="Times New Roman"/>
              <a:cs typeface="Times New Roman"/>
            </a:endParaRPr>
          </a:p>
          <a:p>
            <a:pPr>
              <a:spcBef>
                <a:spcPts val="55"/>
              </a:spcBef>
              <a:defRPr/>
            </a:pPr>
            <a:endParaRPr sz="2250">
              <a:latin typeface="Times New Roman"/>
              <a:cs typeface="Times New Roman"/>
            </a:endParaRPr>
          </a:p>
          <a:p>
            <a:pPr marL="12700">
              <a:defRPr/>
            </a:pPr>
            <a:r>
              <a:rPr sz="1800" b="1" spc="-5" dirty="0">
                <a:latin typeface="Times New Roman"/>
                <a:cs typeface="Times New Roman"/>
              </a:rPr>
              <a:t>Microwave</a:t>
            </a:r>
            <a:r>
              <a:rPr sz="1800" b="1" spc="-50" dirty="0">
                <a:latin typeface="Times New Roman"/>
                <a:cs typeface="Times New Roman"/>
              </a:rPr>
              <a:t> </a:t>
            </a:r>
            <a:r>
              <a:rPr sz="1800" b="1" spc="-5" dirty="0">
                <a:latin typeface="Times New Roman"/>
                <a:cs typeface="Times New Roman"/>
              </a:rPr>
              <a:t>Engineering</a:t>
            </a:r>
            <a:endParaRPr sz="1800">
              <a:latin typeface="Times New Roman"/>
              <a:cs typeface="Times New Roman"/>
            </a:endParaRPr>
          </a:p>
        </p:txBody>
      </p:sp>
      <p:sp>
        <p:nvSpPr>
          <p:cNvPr id="31" name="object 31">
            <a:extLst>
              <a:ext uri="{FF2B5EF4-FFF2-40B4-BE49-F238E27FC236}">
                <a16:creationId xmlns:a16="http://schemas.microsoft.com/office/drawing/2014/main" xmlns="" id="{B5609C62-990E-4546-A1BA-E34B3F1BB853}"/>
              </a:ext>
            </a:extLst>
          </p:cNvPr>
          <p:cNvSpPr txBox="1"/>
          <p:nvPr/>
        </p:nvSpPr>
        <p:spPr>
          <a:xfrm>
            <a:off x="6586538" y="6245225"/>
            <a:ext cx="4067175" cy="300038"/>
          </a:xfrm>
          <a:prstGeom prst="rect">
            <a:avLst/>
          </a:prstGeom>
        </p:spPr>
        <p:txBody>
          <a:bodyPr lIns="0" tIns="12700" rIns="0" bIns="0">
            <a:spAutoFit/>
          </a:bodyPr>
          <a:lstStyle/>
          <a:p>
            <a:pPr marL="12700">
              <a:spcBef>
                <a:spcPts val="100"/>
              </a:spcBef>
              <a:defRPr/>
            </a:pPr>
            <a:r>
              <a:rPr sz="1800" b="1" spc="-15" dirty="0">
                <a:latin typeface="Times New Roman"/>
                <a:cs typeface="Times New Roman"/>
              </a:rPr>
              <a:t>Transmission </a:t>
            </a:r>
            <a:r>
              <a:rPr sz="1800" b="1" dirty="0">
                <a:latin typeface="Times New Roman"/>
                <a:cs typeface="Times New Roman"/>
              </a:rPr>
              <a:t>Lines &amp;</a:t>
            </a:r>
            <a:r>
              <a:rPr sz="1800" b="1" spc="-80" dirty="0">
                <a:latin typeface="Times New Roman"/>
                <a:cs typeface="Times New Roman"/>
              </a:rPr>
              <a:t> </a:t>
            </a:r>
            <a:r>
              <a:rPr sz="1800" b="1" spc="-10" dirty="0">
                <a:latin typeface="Times New Roman"/>
                <a:cs typeface="Times New Roman"/>
              </a:rPr>
              <a:t>Waveguides</a:t>
            </a:r>
            <a:endParaRPr sz="1800">
              <a:latin typeface="Times New Roman"/>
              <a:cs typeface="Times New Roman"/>
            </a:endParaRPr>
          </a:p>
        </p:txBody>
      </p:sp>
      <p:sp>
        <p:nvSpPr>
          <p:cNvPr id="20512" name="object 32"/>
          <p:cNvSpPr>
            <a:spLocks noChangeArrowheads="1"/>
          </p:cNvSpPr>
          <p:nvPr/>
        </p:nvSpPr>
        <p:spPr bwMode="auto">
          <a:xfrm>
            <a:off x="4605338" y="5994400"/>
            <a:ext cx="1212850" cy="403225"/>
          </a:xfrm>
          <a:prstGeom prst="rect">
            <a:avLst/>
          </a:prstGeom>
          <a:blipFill dpi="0" rotWithShape="1">
            <a:blip r:embed="rId1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513" name="object 33"/>
          <p:cNvSpPr>
            <a:spLocks noChangeArrowheads="1"/>
          </p:cNvSpPr>
          <p:nvPr/>
        </p:nvSpPr>
        <p:spPr bwMode="auto">
          <a:xfrm>
            <a:off x="4662488" y="6026150"/>
            <a:ext cx="1096962" cy="295275"/>
          </a:xfrm>
          <a:prstGeom prst="rect">
            <a:avLst/>
          </a:prstGeom>
          <a:blipFill dpi="0" rotWithShape="1">
            <a:blip r:embed="rId1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514" name="object 34"/>
          <p:cNvSpPr>
            <a:spLocks/>
          </p:cNvSpPr>
          <p:nvPr/>
        </p:nvSpPr>
        <p:spPr bwMode="auto">
          <a:xfrm>
            <a:off x="4662488" y="6026150"/>
            <a:ext cx="1096962" cy="295275"/>
          </a:xfrm>
          <a:custGeom>
            <a:avLst/>
            <a:gdLst>
              <a:gd name="T0" fmla="*/ 6808839 w 914400"/>
              <a:gd name="T1" fmla="*/ 281405 h 296545"/>
              <a:gd name="T2" fmla="*/ 6808839 w 914400"/>
              <a:gd name="T3" fmla="*/ 211056 h 296545"/>
              <a:gd name="T4" fmla="*/ 0 w 914400"/>
              <a:gd name="T5" fmla="*/ 211056 h 296545"/>
              <a:gd name="T6" fmla="*/ 0 w 914400"/>
              <a:gd name="T7" fmla="*/ 70349 h 296545"/>
              <a:gd name="T8" fmla="*/ 6808839 w 914400"/>
              <a:gd name="T9" fmla="*/ 70349 h 296545"/>
              <a:gd name="T10" fmla="*/ 6808839 w 914400"/>
              <a:gd name="T11" fmla="*/ 0 h 296545"/>
              <a:gd name="T12" fmla="*/ 8124575 w 914400"/>
              <a:gd name="T13" fmla="*/ 140709 h 296545"/>
              <a:gd name="T14" fmla="*/ 6808839 w 914400"/>
              <a:gd name="T15" fmla="*/ 281405 h 29654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14400" h="296545">
                <a:moveTo>
                  <a:pt x="766317" y="296278"/>
                </a:moveTo>
                <a:lnTo>
                  <a:pt x="766317" y="222211"/>
                </a:lnTo>
                <a:lnTo>
                  <a:pt x="0" y="222211"/>
                </a:lnTo>
                <a:lnTo>
                  <a:pt x="0" y="74066"/>
                </a:lnTo>
                <a:lnTo>
                  <a:pt x="766317" y="74066"/>
                </a:lnTo>
                <a:lnTo>
                  <a:pt x="766317" y="0"/>
                </a:lnTo>
                <a:lnTo>
                  <a:pt x="914400" y="148145"/>
                </a:lnTo>
                <a:lnTo>
                  <a:pt x="766317" y="296278"/>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0515" name="object 35"/>
          <p:cNvSpPr>
            <a:spLocks noChangeArrowheads="1"/>
          </p:cNvSpPr>
          <p:nvPr/>
        </p:nvSpPr>
        <p:spPr bwMode="auto">
          <a:xfrm>
            <a:off x="6143625" y="5634038"/>
            <a:ext cx="366713" cy="1038225"/>
          </a:xfrm>
          <a:prstGeom prst="rect">
            <a:avLst/>
          </a:prstGeom>
          <a:blipFill dpi="0" rotWithShape="1">
            <a:blip r:embed="rId1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0516" name="object 36"/>
          <p:cNvSpPr>
            <a:spLocks/>
          </p:cNvSpPr>
          <p:nvPr/>
        </p:nvSpPr>
        <p:spPr bwMode="auto">
          <a:xfrm>
            <a:off x="6216650" y="5672138"/>
            <a:ext cx="242888" cy="914400"/>
          </a:xfrm>
          <a:custGeom>
            <a:avLst/>
            <a:gdLst>
              <a:gd name="T0" fmla="*/ 1787085 w 202564"/>
              <a:gd name="T1" fmla="*/ 914400 h 914400"/>
              <a:gd name="T2" fmla="*/ 1439139 w 202564"/>
              <a:gd name="T3" fmla="*/ 913075 h 914400"/>
              <a:gd name="T4" fmla="*/ 1154916 w 202564"/>
              <a:gd name="T5" fmla="*/ 909464 h 914400"/>
              <a:gd name="T6" fmla="*/ 963264 w 202564"/>
              <a:gd name="T7" fmla="*/ 904107 h 914400"/>
              <a:gd name="T8" fmla="*/ 892977 w 202564"/>
              <a:gd name="T9" fmla="*/ 897547 h 914400"/>
              <a:gd name="T10" fmla="*/ 892977 w 202564"/>
              <a:gd name="T11" fmla="*/ 474052 h 914400"/>
              <a:gd name="T12" fmla="*/ 822858 w 202564"/>
              <a:gd name="T13" fmla="*/ 467492 h 914400"/>
              <a:gd name="T14" fmla="*/ 631585 w 202564"/>
              <a:gd name="T15" fmla="*/ 462135 h 914400"/>
              <a:gd name="T16" fmla="*/ 347767 w 202564"/>
              <a:gd name="T17" fmla="*/ 458524 h 914400"/>
              <a:gd name="T18" fmla="*/ 0 w 202564"/>
              <a:gd name="T19" fmla="*/ 457200 h 914400"/>
              <a:gd name="T20" fmla="*/ 347763 w 202564"/>
              <a:gd name="T21" fmla="*/ 455875 h 914400"/>
              <a:gd name="T22" fmla="*/ 631585 w 202564"/>
              <a:gd name="T23" fmla="*/ 452264 h 914400"/>
              <a:gd name="T24" fmla="*/ 822858 w 202564"/>
              <a:gd name="T25" fmla="*/ 446907 h 914400"/>
              <a:gd name="T26" fmla="*/ 892977 w 202564"/>
              <a:gd name="T27" fmla="*/ 440347 h 914400"/>
              <a:gd name="T28" fmla="*/ 892977 w 202564"/>
              <a:gd name="T29" fmla="*/ 16852 h 914400"/>
              <a:gd name="T30" fmla="*/ 963264 w 202564"/>
              <a:gd name="T31" fmla="*/ 10292 h 914400"/>
              <a:gd name="T32" fmla="*/ 1154916 w 202564"/>
              <a:gd name="T33" fmla="*/ 4935 h 914400"/>
              <a:gd name="T34" fmla="*/ 1439139 w 202564"/>
              <a:gd name="T35" fmla="*/ 1324 h 914400"/>
              <a:gd name="T36" fmla="*/ 1787085 w 202564"/>
              <a:gd name="T37" fmla="*/ 0 h 9144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2564" h="914400">
                <a:moveTo>
                  <a:pt x="202311" y="914400"/>
                </a:moveTo>
                <a:lnTo>
                  <a:pt x="162921" y="913075"/>
                </a:lnTo>
                <a:lnTo>
                  <a:pt x="130746" y="909464"/>
                </a:lnTo>
                <a:lnTo>
                  <a:pt x="109049" y="904107"/>
                </a:lnTo>
                <a:lnTo>
                  <a:pt x="101091" y="897547"/>
                </a:lnTo>
                <a:lnTo>
                  <a:pt x="101091" y="474052"/>
                </a:lnTo>
                <a:lnTo>
                  <a:pt x="93154" y="467492"/>
                </a:lnTo>
                <a:lnTo>
                  <a:pt x="71500" y="462135"/>
                </a:lnTo>
                <a:lnTo>
                  <a:pt x="39370" y="458524"/>
                </a:lnTo>
                <a:lnTo>
                  <a:pt x="0" y="457200"/>
                </a:lnTo>
                <a:lnTo>
                  <a:pt x="39369" y="455875"/>
                </a:lnTo>
                <a:lnTo>
                  <a:pt x="71500" y="452264"/>
                </a:lnTo>
                <a:lnTo>
                  <a:pt x="93154" y="446907"/>
                </a:lnTo>
                <a:lnTo>
                  <a:pt x="101091" y="440347"/>
                </a:lnTo>
                <a:lnTo>
                  <a:pt x="101091" y="16852"/>
                </a:lnTo>
                <a:lnTo>
                  <a:pt x="109049" y="10292"/>
                </a:lnTo>
                <a:lnTo>
                  <a:pt x="130746" y="4935"/>
                </a:lnTo>
                <a:lnTo>
                  <a:pt x="162921" y="1324"/>
                </a:lnTo>
                <a:lnTo>
                  <a:pt x="202311" y="0"/>
                </a:lnTo>
              </a:path>
            </a:pathLst>
          </a:custGeom>
          <a:noFill/>
          <a:ln w="38100">
            <a:solidFill>
              <a:srgbClr val="C0504D"/>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4" name="Rectangle 2">
            <a:extLst>
              <a:ext uri="{FF2B5EF4-FFF2-40B4-BE49-F238E27FC236}"/>
            </a:extLst>
          </p:cNvPr>
          <p:cNvSpPr>
            <a:spLocks noGrp="1" noChangeArrowheads="1"/>
          </p:cNvSpPr>
          <p:nvPr>
            <p:ph type="title"/>
          </p:nvPr>
        </p:nvSpPr>
        <p:spPr>
          <a:xfrm>
            <a:off x="658813" y="549275"/>
            <a:ext cx="9326562" cy="657225"/>
          </a:xfrm>
        </p:spPr>
        <p:txBody>
          <a:bodyPr/>
          <a:lstStyle/>
          <a:p>
            <a:pPr eaLnBrk="1" hangingPunct="1">
              <a:defRPr/>
            </a:pPr>
            <a:r>
              <a:rPr lang="en-GB" altLang="en-US" dirty="0"/>
              <a:t>Complex Conjugate</a:t>
            </a:r>
          </a:p>
        </p:txBody>
      </p:sp>
      <p:sp>
        <p:nvSpPr>
          <p:cNvPr id="7171" name="Text Box 3"/>
          <p:cNvSpPr txBox="1">
            <a:spLocks noChangeArrowheads="1"/>
          </p:cNvSpPr>
          <p:nvPr/>
        </p:nvSpPr>
        <p:spPr bwMode="auto">
          <a:xfrm>
            <a:off x="733425" y="1844675"/>
            <a:ext cx="88788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GB" altLang="en-US" sz="2800">
                <a:solidFill>
                  <a:srgbClr val="FFFFFF"/>
                </a:solidFill>
              </a:rPr>
              <a:t>When                     then its complex conjugate is denoted by:</a:t>
            </a:r>
          </a:p>
        </p:txBody>
      </p:sp>
      <p:sp>
        <p:nvSpPr>
          <p:cNvPr id="7175" name="Text Box 7"/>
          <p:cNvSpPr txBox="1">
            <a:spLocks noChangeArrowheads="1"/>
          </p:cNvSpPr>
          <p:nvPr/>
        </p:nvSpPr>
        <p:spPr bwMode="auto">
          <a:xfrm>
            <a:off x="860425" y="3589338"/>
            <a:ext cx="116046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GB" altLang="en-US" sz="2800">
                <a:solidFill>
                  <a:srgbClr val="FFFFFF"/>
                </a:solidFill>
              </a:rPr>
              <a:t>Note:  </a:t>
            </a:r>
          </a:p>
        </p:txBody>
      </p:sp>
      <p:sp>
        <p:nvSpPr>
          <p:cNvPr id="7178" name="Text Box 10"/>
          <p:cNvSpPr txBox="1">
            <a:spLocks noChangeArrowheads="1"/>
          </p:cNvSpPr>
          <p:nvPr/>
        </p:nvSpPr>
        <p:spPr bwMode="auto">
          <a:xfrm>
            <a:off x="877888" y="4868863"/>
            <a:ext cx="7769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GB" altLang="en-US" sz="2800">
                <a:solidFill>
                  <a:srgbClr val="FFFFFF"/>
                </a:solidFill>
              </a:rPr>
              <a:t>This is useful when we wish to carry out a division.  </a:t>
            </a:r>
          </a:p>
        </p:txBody>
      </p:sp>
      <p:graphicFrame>
        <p:nvGraphicFramePr>
          <p:cNvPr id="34822" name="Object 2"/>
          <p:cNvGraphicFramePr>
            <a:graphicFrameLocks noChangeAspect="1"/>
          </p:cNvGraphicFramePr>
          <p:nvPr/>
        </p:nvGraphicFramePr>
        <p:xfrm>
          <a:off x="1814513" y="1844675"/>
          <a:ext cx="1751012" cy="549275"/>
        </p:xfrm>
        <a:graphic>
          <a:graphicData uri="http://schemas.openxmlformats.org/presentationml/2006/ole">
            <mc:AlternateContent xmlns:mc="http://schemas.openxmlformats.org/markup-compatibility/2006">
              <mc:Choice xmlns:v="urn:schemas-microsoft-com:vml" Requires="v">
                <p:oleObj spid="_x0000_s76823" name="Equation" r:id="rId3" imgW="647419" imgH="203112" progId="Equation.DSMT4">
                  <p:embed/>
                </p:oleObj>
              </mc:Choice>
              <mc:Fallback>
                <p:oleObj name="Equation" r:id="rId3" imgW="647419"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13" y="1844675"/>
                        <a:ext cx="175101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3" name="Object 3"/>
          <p:cNvGraphicFramePr>
            <a:graphicFrameLocks noChangeAspect="1"/>
          </p:cNvGraphicFramePr>
          <p:nvPr/>
        </p:nvGraphicFramePr>
        <p:xfrm>
          <a:off x="3886200" y="2708275"/>
          <a:ext cx="1751013" cy="479425"/>
        </p:xfrm>
        <a:graphic>
          <a:graphicData uri="http://schemas.openxmlformats.org/presentationml/2006/ole">
            <mc:AlternateContent xmlns:mc="http://schemas.openxmlformats.org/markup-compatibility/2006">
              <mc:Choice xmlns:v="urn:schemas-microsoft-com:vml" Requires="v">
                <p:oleObj spid="_x0000_s76824" name="Equation" r:id="rId5" imgW="647419" imgH="177723" progId="Equation.DSMT4">
                  <p:embed/>
                </p:oleObj>
              </mc:Choice>
              <mc:Fallback>
                <p:oleObj name="Equation" r:id="rId5" imgW="647419" imgH="177723"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2708275"/>
                        <a:ext cx="175101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24" name="Object 4"/>
          <p:cNvGraphicFramePr>
            <a:graphicFrameLocks noChangeAspect="1"/>
          </p:cNvGraphicFramePr>
          <p:nvPr/>
        </p:nvGraphicFramePr>
        <p:xfrm>
          <a:off x="1851025" y="3521075"/>
          <a:ext cx="2128838" cy="549275"/>
        </p:xfrm>
        <a:graphic>
          <a:graphicData uri="http://schemas.openxmlformats.org/presentationml/2006/ole">
            <mc:AlternateContent xmlns:mc="http://schemas.openxmlformats.org/markup-compatibility/2006">
              <mc:Choice xmlns:v="urn:schemas-microsoft-com:vml" Requires="v">
                <p:oleObj spid="_x0000_s76825" name="Equation" r:id="rId7" imgW="787058" imgH="203112" progId="Equation.DSMT4">
                  <p:embed/>
                </p:oleObj>
              </mc:Choice>
              <mc:Fallback>
                <p:oleObj name="Equation" r:id="rId7" imgW="787058" imgH="203112"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51025" y="3521075"/>
                        <a:ext cx="212883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823912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71"/>
                                        </p:tgtEl>
                                        <p:attrNameLst>
                                          <p:attrName>style.visibility</p:attrName>
                                        </p:attrNameLst>
                                      </p:cBhvr>
                                      <p:to>
                                        <p:strVal val="visible"/>
                                      </p:to>
                                    </p:set>
                                    <p:anim calcmode="lin" valueType="num">
                                      <p:cBhvr additive="base">
                                        <p:cTn id="7" dur="500" fill="hold"/>
                                        <p:tgtEl>
                                          <p:spTgt spid="7171"/>
                                        </p:tgtEl>
                                        <p:attrNameLst>
                                          <p:attrName>ppt_x</p:attrName>
                                        </p:attrNameLst>
                                      </p:cBhvr>
                                      <p:tavLst>
                                        <p:tav tm="0">
                                          <p:val>
                                            <p:strVal val="0-#ppt_w/2"/>
                                          </p:val>
                                        </p:tav>
                                        <p:tav tm="100000">
                                          <p:val>
                                            <p:strVal val="#ppt_x"/>
                                          </p:val>
                                        </p:tav>
                                      </p:tavLst>
                                    </p:anim>
                                    <p:anim calcmode="lin" valueType="num">
                                      <p:cBhvr additive="base">
                                        <p:cTn id="8" dur="500" fill="hold"/>
                                        <p:tgtEl>
                                          <p:spTgt spid="71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175"/>
                                        </p:tgtEl>
                                        <p:attrNameLst>
                                          <p:attrName>style.visibility</p:attrName>
                                        </p:attrNameLst>
                                      </p:cBhvr>
                                      <p:to>
                                        <p:strVal val="visible"/>
                                      </p:to>
                                    </p:set>
                                    <p:anim calcmode="lin" valueType="num">
                                      <p:cBhvr additive="base">
                                        <p:cTn id="13" dur="500" fill="hold"/>
                                        <p:tgtEl>
                                          <p:spTgt spid="7175"/>
                                        </p:tgtEl>
                                        <p:attrNameLst>
                                          <p:attrName>ppt_x</p:attrName>
                                        </p:attrNameLst>
                                      </p:cBhvr>
                                      <p:tavLst>
                                        <p:tav tm="0">
                                          <p:val>
                                            <p:strVal val="0-#ppt_w/2"/>
                                          </p:val>
                                        </p:tav>
                                        <p:tav tm="100000">
                                          <p:val>
                                            <p:strVal val="#ppt_x"/>
                                          </p:val>
                                        </p:tav>
                                      </p:tavLst>
                                    </p:anim>
                                    <p:anim calcmode="lin" valueType="num">
                                      <p:cBhvr additive="base">
                                        <p:cTn id="14" dur="500" fill="hold"/>
                                        <p:tgtEl>
                                          <p:spTgt spid="717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178"/>
                                        </p:tgtEl>
                                        <p:attrNameLst>
                                          <p:attrName>style.visibility</p:attrName>
                                        </p:attrNameLst>
                                      </p:cBhvr>
                                      <p:to>
                                        <p:strVal val="visible"/>
                                      </p:to>
                                    </p:set>
                                    <p:anim calcmode="lin" valueType="num">
                                      <p:cBhvr additive="base">
                                        <p:cTn id="19" dur="500" fill="hold"/>
                                        <p:tgtEl>
                                          <p:spTgt spid="7178"/>
                                        </p:tgtEl>
                                        <p:attrNameLst>
                                          <p:attrName>ppt_x</p:attrName>
                                        </p:attrNameLst>
                                      </p:cBhvr>
                                      <p:tavLst>
                                        <p:tav tm="0">
                                          <p:val>
                                            <p:strVal val="0-#ppt_w/2"/>
                                          </p:val>
                                        </p:tav>
                                        <p:tav tm="100000">
                                          <p:val>
                                            <p:strVal val="#ppt_x"/>
                                          </p:val>
                                        </p:tav>
                                      </p:tavLst>
                                    </p:anim>
                                    <p:anim calcmode="lin" valueType="num">
                                      <p:cBhvr additive="base">
                                        <p:cTn id="20" dur="500" fill="hold"/>
                                        <p:tgtEl>
                                          <p:spTgt spid="71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autoUpdateAnimBg="0"/>
      <p:bldP spid="7175" grpId="0" autoUpdateAnimBg="0"/>
      <p:bldP spid="7178"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0" name="Rectangle 2">
            <a:extLst>
              <a:ext uri="{FF2B5EF4-FFF2-40B4-BE49-F238E27FC236}"/>
            </a:extLst>
          </p:cNvPr>
          <p:cNvSpPr>
            <a:spLocks noGrp="1" noChangeArrowheads="1"/>
          </p:cNvSpPr>
          <p:nvPr>
            <p:ph type="title"/>
          </p:nvPr>
        </p:nvSpPr>
        <p:spPr>
          <a:xfrm>
            <a:off x="822325" y="228600"/>
            <a:ext cx="9328150" cy="1219200"/>
          </a:xfrm>
        </p:spPr>
        <p:txBody>
          <a:bodyPr/>
          <a:lstStyle/>
          <a:p>
            <a:pPr eaLnBrk="1" hangingPunct="1">
              <a:defRPr/>
            </a:pPr>
            <a:r>
              <a:rPr lang="en-US" altLang="en-US" dirty="0"/>
              <a:t> Developing useful rules</a:t>
            </a:r>
          </a:p>
        </p:txBody>
      </p:sp>
      <p:graphicFrame>
        <p:nvGraphicFramePr>
          <p:cNvPr id="35843" name="Object 3"/>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7840" name="Equation" r:id="rId3" imgW="435285" imgH="677109" progId="Equation.DSMT4">
                  <p:embed/>
                </p:oleObj>
              </mc:Choice>
              <mc:Fallback>
                <p:oleObj name="Equation" r:id="rId3" imgW="435285" imgH="67710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44" name="Object 5"/>
          <p:cNvGraphicFramePr>
            <a:graphicFrameLocks noGrp="1" noChangeAspect="1"/>
          </p:cNvGraphicFramePr>
          <p:nvPr>
            <p:ph sz="half" idx="2"/>
          </p:nvPr>
        </p:nvGraphicFramePr>
        <p:xfrm>
          <a:off x="1511300" y="1628775"/>
          <a:ext cx="7862888" cy="4756150"/>
        </p:xfrm>
        <a:graphic>
          <a:graphicData uri="http://schemas.openxmlformats.org/presentationml/2006/ole">
            <mc:AlternateContent xmlns:mc="http://schemas.openxmlformats.org/markup-compatibility/2006">
              <mc:Choice xmlns:v="urn:schemas-microsoft-com:vml" Requires="v">
                <p:oleObj spid="_x0000_s77841" name="Equation" r:id="rId5" imgW="1981200" imgH="1879600" progId="Equation.DSMT4">
                  <p:embed/>
                </p:oleObj>
              </mc:Choice>
              <mc:Fallback>
                <p:oleObj name="Equation" r:id="rId5" imgW="1981200" imgH="1879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1300" y="1628775"/>
                        <a:ext cx="7862888" cy="4756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793355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6" name="Rectangle 2">
            <a:extLst>
              <a:ext uri="{FF2B5EF4-FFF2-40B4-BE49-F238E27FC236}"/>
            </a:extLst>
          </p:cNvPr>
          <p:cNvSpPr>
            <a:spLocks noGrp="1" noChangeArrowheads="1"/>
          </p:cNvSpPr>
          <p:nvPr>
            <p:ph type="title"/>
          </p:nvPr>
        </p:nvSpPr>
        <p:spPr>
          <a:xfrm>
            <a:off x="822325" y="228600"/>
            <a:ext cx="9328150" cy="1219200"/>
          </a:xfrm>
        </p:spPr>
        <p:txBody>
          <a:bodyPr/>
          <a:lstStyle/>
          <a:p>
            <a:pPr eaLnBrk="1" hangingPunct="1">
              <a:defRPr/>
            </a:pPr>
            <a:r>
              <a:rPr lang="en-US" altLang="en-US" dirty="0"/>
              <a:t> Developing useful rules</a:t>
            </a:r>
          </a:p>
        </p:txBody>
      </p:sp>
      <p:graphicFrame>
        <p:nvGraphicFramePr>
          <p:cNvPr id="36867" name="Object 3"/>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8864" name="Equation" r:id="rId3" imgW="435285" imgH="677109" progId="Equation.DSMT4">
                  <p:embed/>
                </p:oleObj>
              </mc:Choice>
              <mc:Fallback>
                <p:oleObj name="Equation" r:id="rId3" imgW="435285" imgH="67710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68" name="Object 2"/>
          <p:cNvGraphicFramePr>
            <a:graphicFrameLocks noChangeAspect="1"/>
          </p:cNvGraphicFramePr>
          <p:nvPr/>
        </p:nvGraphicFramePr>
        <p:xfrm>
          <a:off x="1309688" y="1628775"/>
          <a:ext cx="8705850" cy="4248150"/>
        </p:xfrm>
        <a:graphic>
          <a:graphicData uri="http://schemas.openxmlformats.org/presentationml/2006/ole">
            <mc:AlternateContent xmlns:mc="http://schemas.openxmlformats.org/markup-compatibility/2006">
              <mc:Choice xmlns:v="urn:schemas-microsoft-com:vml" Requires="v">
                <p:oleObj spid="_x0000_s78865" name="Equation" r:id="rId5" imgW="2946400" imgH="1879600" progId="Equation.DSMT4">
                  <p:embed/>
                </p:oleObj>
              </mc:Choice>
              <mc:Fallback>
                <p:oleObj name="Equation" r:id="rId5" imgW="2946400" imgH="1879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688" y="1628775"/>
                        <a:ext cx="87058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84348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8" name="Rectangle 2">
            <a:extLst>
              <a:ext uri="{FF2B5EF4-FFF2-40B4-BE49-F238E27FC236}"/>
            </a:extLst>
          </p:cNvPr>
          <p:cNvSpPr>
            <a:spLocks noGrp="1" noChangeArrowheads="1"/>
          </p:cNvSpPr>
          <p:nvPr>
            <p:ph type="title"/>
          </p:nvPr>
        </p:nvSpPr>
        <p:spPr>
          <a:xfrm>
            <a:off x="822325" y="228600"/>
            <a:ext cx="9328150" cy="1219200"/>
          </a:xfrm>
        </p:spPr>
        <p:txBody>
          <a:bodyPr/>
          <a:lstStyle/>
          <a:p>
            <a:pPr eaLnBrk="1" hangingPunct="1">
              <a:defRPr/>
            </a:pPr>
            <a:r>
              <a:rPr lang="en-US" altLang="en-US"/>
              <a:t> Developing useful rules</a:t>
            </a:r>
          </a:p>
        </p:txBody>
      </p:sp>
      <p:graphicFrame>
        <p:nvGraphicFramePr>
          <p:cNvPr id="38915" name="Object 3"/>
          <p:cNvGraphicFramePr>
            <a:graphicFrameLocks noChangeAspect="1"/>
          </p:cNvGraphicFramePr>
          <p:nvPr/>
        </p:nvGraphicFramePr>
        <p:xfrm>
          <a:off x="0" y="0"/>
          <a:ext cx="1096963" cy="198438"/>
        </p:xfrm>
        <a:graphic>
          <a:graphicData uri="http://schemas.openxmlformats.org/presentationml/2006/ole">
            <mc:AlternateContent xmlns:mc="http://schemas.openxmlformats.org/markup-compatibility/2006">
              <mc:Choice xmlns:v="urn:schemas-microsoft-com:vml" Requires="v">
                <p:oleObj spid="_x0000_s79888" name="Equation" r:id="rId3" imgW="435285" imgH="677109" progId="Equation.DSMT4">
                  <p:embed/>
                </p:oleObj>
              </mc:Choice>
              <mc:Fallback>
                <p:oleObj name="Equation" r:id="rId3" imgW="435285" imgH="67710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96963"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6" name="Object 1"/>
          <p:cNvGraphicFramePr>
            <a:graphicFrameLocks noChangeAspect="1"/>
          </p:cNvGraphicFramePr>
          <p:nvPr/>
        </p:nvGraphicFramePr>
        <p:xfrm>
          <a:off x="1957388" y="1576388"/>
          <a:ext cx="7083425" cy="2555875"/>
        </p:xfrm>
        <a:graphic>
          <a:graphicData uri="http://schemas.openxmlformats.org/presentationml/2006/ole">
            <mc:AlternateContent xmlns:mc="http://schemas.openxmlformats.org/markup-compatibility/2006">
              <mc:Choice xmlns:v="urn:schemas-microsoft-com:vml" Requires="v">
                <p:oleObj spid="_x0000_s79889" name="Equation" r:id="rId5" imgW="2209800" imgH="1041400" progId="Equation.DSMT4">
                  <p:embed/>
                </p:oleObj>
              </mc:Choice>
              <mc:Fallback>
                <p:oleObj name="Equation" r:id="rId5" imgW="2209800" imgH="1041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7388" y="1576388"/>
                        <a:ext cx="7083425" cy="255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0979479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extLst>
          </p:cNvPr>
          <p:cNvSpPr txBox="1">
            <a:spLocks noChangeArrowheads="1"/>
          </p:cNvSpPr>
          <p:nvPr/>
        </p:nvSpPr>
        <p:spPr>
          <a:xfrm>
            <a:off x="5054600" y="620713"/>
            <a:ext cx="4902200" cy="1143000"/>
          </a:xfrm>
          <a:prstGeom prst="rect">
            <a:avLst/>
          </a:prstGeom>
        </p:spPr>
        <p:txBody>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a:defRPr/>
            </a:pPr>
            <a:r>
              <a:rPr lang="en-US" altLang="en-US" sz="4200" b="1" dirty="0" err="1">
                <a:solidFill>
                  <a:srgbClr val="FFFF00"/>
                </a:solidFill>
              </a:rPr>
              <a:t>Argand</a:t>
            </a:r>
            <a:r>
              <a:rPr lang="en-US" altLang="en-US" sz="4200" b="1" dirty="0">
                <a:solidFill>
                  <a:srgbClr val="FFFF00"/>
                </a:solidFill>
              </a:rPr>
              <a:t> Diagrams </a:t>
            </a:r>
            <a:endParaRPr lang="en-US" sz="4200" b="1" dirty="0">
              <a:solidFill>
                <a:srgbClr val="FFFF00"/>
              </a:solidFill>
            </a:endParaRPr>
          </a:p>
          <a:p>
            <a:pPr>
              <a:defRPr/>
            </a:pPr>
            <a:r>
              <a:rPr lang="en-US" sz="4200" b="1" dirty="0">
                <a:solidFill>
                  <a:srgbClr val="FFFF00"/>
                </a:solidFill>
              </a:rPr>
              <a:t> &amp;</a:t>
            </a:r>
          </a:p>
          <a:p>
            <a:pPr>
              <a:defRPr/>
            </a:pPr>
            <a:r>
              <a:rPr lang="en-US" sz="4200" b="1" dirty="0">
                <a:solidFill>
                  <a:srgbClr val="FFFF00"/>
                </a:solidFill>
              </a:rPr>
              <a:t> Polar Form</a:t>
            </a:r>
            <a:endParaRPr lang="en-US" altLang="en-US" sz="4200" b="1" dirty="0">
              <a:solidFill>
                <a:srgbClr val="FFFF00"/>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8" y="152400"/>
            <a:ext cx="434657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637" y="2936875"/>
            <a:ext cx="4352925"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5"/>
          <p:cNvSpPr>
            <a:spLocks noChangeArrowheads="1"/>
          </p:cNvSpPr>
          <p:nvPr/>
        </p:nvSpPr>
        <p:spPr bwMode="auto">
          <a:xfrm>
            <a:off x="5054600" y="3021013"/>
            <a:ext cx="5473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800">
                <a:solidFill>
                  <a:srgbClr val="FFFFFF"/>
                </a:solidFill>
              </a:rPr>
              <a:t>Argand diagrams are used to visualise complex numbers. </a:t>
            </a:r>
          </a:p>
          <a:p>
            <a:pPr algn="just"/>
            <a:r>
              <a:rPr lang="en-US" altLang="en-US" sz="2800">
                <a:solidFill>
                  <a:srgbClr val="FFFFFF"/>
                </a:solidFill>
              </a:rPr>
              <a:t> It also shows how to calculate the modulus and argument of a complex number, their role in the polar form of a complex number and how to convert between Cartesian and polar forms. </a:t>
            </a:r>
          </a:p>
        </p:txBody>
      </p:sp>
    </p:spTree>
    <p:extLst>
      <p:ext uri="{BB962C8B-B14F-4D97-AF65-F5344CB8AC3E}">
        <p14:creationId xmlns:p14="http://schemas.microsoft.com/office/powerpoint/2010/main" val="273871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a:extLst>
              <a:ext uri="{FF2B5EF4-FFF2-40B4-BE49-F238E27FC236}"/>
            </a:extLst>
          </p:cNvPr>
          <p:cNvSpPr>
            <a:spLocks noGrp="1" noChangeArrowheads="1"/>
          </p:cNvSpPr>
          <p:nvPr>
            <p:ph type="ctrTitle"/>
          </p:nvPr>
        </p:nvSpPr>
        <p:spPr>
          <a:xfrm>
            <a:off x="731838" y="304800"/>
            <a:ext cx="9326562" cy="1143000"/>
          </a:xfrm>
        </p:spPr>
        <p:txBody>
          <a:bodyPr/>
          <a:lstStyle/>
          <a:p>
            <a:pPr eaLnBrk="1" hangingPunct="1">
              <a:defRPr/>
            </a:pPr>
            <a:r>
              <a:rPr lang="en-US" altLang="en-US" dirty="0" err="1"/>
              <a:t>Argand</a:t>
            </a:r>
            <a:r>
              <a:rPr lang="en-US" altLang="en-US" dirty="0"/>
              <a:t> Diagram</a:t>
            </a:r>
          </a:p>
        </p:txBody>
      </p:sp>
      <p:grpSp>
        <p:nvGrpSpPr>
          <p:cNvPr id="40963" name="Group 3"/>
          <p:cNvGrpSpPr>
            <a:grpSpLocks/>
          </p:cNvGrpSpPr>
          <p:nvPr/>
        </p:nvGrpSpPr>
        <p:grpSpPr bwMode="auto">
          <a:xfrm>
            <a:off x="1006475" y="1447800"/>
            <a:ext cx="7588250" cy="4495800"/>
            <a:chOff x="528" y="912"/>
            <a:chExt cx="3984" cy="2832"/>
          </a:xfrm>
        </p:grpSpPr>
        <p:sp>
          <p:nvSpPr>
            <p:cNvPr id="40966"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67"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68"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69"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70"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71"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72"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73"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0974"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0975"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0976"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0977"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0978"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0979"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0980"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0981"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0964" name="Oval 20"/>
          <p:cNvSpPr>
            <a:spLocks noChangeArrowheads="1"/>
          </p:cNvSpPr>
          <p:nvPr/>
        </p:nvSpPr>
        <p:spPr bwMode="auto">
          <a:xfrm>
            <a:off x="5983288" y="2071688"/>
            <a:ext cx="92075" cy="76200"/>
          </a:xfrm>
          <a:prstGeom prst="ellipse">
            <a:avLst/>
          </a:prstGeom>
          <a:solidFill>
            <a:schemeClr val="tx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53269" name="Text Box 21">
            <a:extLst>
              <a:ext uri="{FF2B5EF4-FFF2-40B4-BE49-F238E27FC236}"/>
            </a:extLst>
          </p:cNvPr>
          <p:cNvSpPr txBox="1">
            <a:spLocks noChangeArrowheads="1"/>
          </p:cNvSpPr>
          <p:nvPr/>
        </p:nvSpPr>
        <p:spPr bwMode="auto">
          <a:xfrm>
            <a:off x="5668963" y="1524000"/>
            <a:ext cx="2195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a:solidFill>
                  <a:srgbClr val="FFFFFF"/>
                </a:solidFill>
                <a:effectLst>
                  <a:outerShdw blurRad="38100" dist="38100" dir="2700000" algn="tl">
                    <a:srgbClr val="000000"/>
                  </a:outerShdw>
                </a:effectLst>
              </a:rPr>
              <a:t>2 + 3</a:t>
            </a:r>
            <a:r>
              <a:rPr lang="en-US" altLang="en-US" i="1">
                <a:solidFill>
                  <a:srgbClr val="FFFFFF"/>
                </a:solidFill>
                <a:effectLst>
                  <a:outerShdw blurRad="38100" dist="38100" dir="2700000" algn="tl">
                    <a:srgbClr val="000000"/>
                  </a:outerShdw>
                </a:effectLst>
              </a:rPr>
              <a:t>i</a:t>
            </a:r>
            <a:endParaRPr lang="en-US" altLang="en-US">
              <a:solidFill>
                <a:srgbClr val="FFFFFF"/>
              </a:solidFill>
              <a:effectLst>
                <a:outerShdw blurRad="38100" dist="38100" dir="2700000" algn="tl">
                  <a:srgbClr val="000000"/>
                </a:outerShdw>
              </a:effectLst>
            </a:endParaRPr>
          </a:p>
        </p:txBody>
      </p:sp>
    </p:spTree>
    <p:custDataLst>
      <p:tags r:id="rId1"/>
    </p:custDataLst>
    <p:extLst>
      <p:ext uri="{BB962C8B-B14F-4D97-AF65-F5344CB8AC3E}">
        <p14:creationId xmlns:p14="http://schemas.microsoft.com/office/powerpoint/2010/main" val="189446944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a:extLst>
              <a:ext uri="{FF2B5EF4-FFF2-40B4-BE49-F238E27FC236}"/>
            </a:extLst>
          </p:cNvPr>
          <p:cNvSpPr>
            <a:spLocks noGrp="1" noChangeArrowheads="1"/>
          </p:cNvSpPr>
          <p:nvPr>
            <p:ph type="ctrTitle"/>
          </p:nvPr>
        </p:nvSpPr>
        <p:spPr>
          <a:xfrm>
            <a:off x="731838" y="304800"/>
            <a:ext cx="9326562" cy="1143000"/>
          </a:xfrm>
        </p:spPr>
        <p:txBody>
          <a:bodyPr/>
          <a:lstStyle/>
          <a:p>
            <a:pPr eaLnBrk="1" hangingPunct="1">
              <a:defRPr/>
            </a:pPr>
            <a:r>
              <a:rPr lang="en-US" altLang="en-US" dirty="0" err="1"/>
              <a:t>Argand</a:t>
            </a:r>
            <a:r>
              <a:rPr lang="en-US" altLang="en-US" dirty="0"/>
              <a:t> Diagram</a:t>
            </a:r>
          </a:p>
        </p:txBody>
      </p:sp>
      <p:grpSp>
        <p:nvGrpSpPr>
          <p:cNvPr id="41987" name="Group 3"/>
          <p:cNvGrpSpPr>
            <a:grpSpLocks/>
          </p:cNvGrpSpPr>
          <p:nvPr/>
        </p:nvGrpSpPr>
        <p:grpSpPr bwMode="auto">
          <a:xfrm>
            <a:off x="1006475" y="1447800"/>
            <a:ext cx="7588250" cy="4495800"/>
            <a:chOff x="528" y="912"/>
            <a:chExt cx="3984" cy="2832"/>
          </a:xfrm>
        </p:grpSpPr>
        <p:sp>
          <p:nvSpPr>
            <p:cNvPr id="41992"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3"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4"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5"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6"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7"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8"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1999"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2000"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2001"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2002"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2003"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2004"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2005"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2006"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2007"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1988" name="Oval 20"/>
          <p:cNvSpPr>
            <a:spLocks noChangeArrowheads="1"/>
          </p:cNvSpPr>
          <p:nvPr/>
        </p:nvSpPr>
        <p:spPr bwMode="auto">
          <a:xfrm>
            <a:off x="5983288" y="2071688"/>
            <a:ext cx="92075" cy="76200"/>
          </a:xfrm>
          <a:prstGeom prst="ellipse">
            <a:avLst/>
          </a:prstGeom>
          <a:solidFill>
            <a:schemeClr val="tx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58389" name="Text Box 21">
            <a:extLst>
              <a:ext uri="{FF2B5EF4-FFF2-40B4-BE49-F238E27FC236}"/>
            </a:extLst>
          </p:cNvPr>
          <p:cNvSpPr txBox="1">
            <a:spLocks noChangeArrowheads="1"/>
          </p:cNvSpPr>
          <p:nvPr/>
        </p:nvSpPr>
        <p:spPr bwMode="auto">
          <a:xfrm>
            <a:off x="5668963" y="1524000"/>
            <a:ext cx="21955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a:solidFill>
                  <a:srgbClr val="FFFFFF"/>
                </a:solidFill>
                <a:effectLst>
                  <a:outerShdw blurRad="38100" dist="38100" dir="2700000" algn="tl">
                    <a:srgbClr val="000000"/>
                  </a:outerShdw>
                </a:effectLst>
              </a:rPr>
              <a:t>2 + 3</a:t>
            </a:r>
            <a:r>
              <a:rPr lang="en-US" altLang="en-US" i="1">
                <a:solidFill>
                  <a:srgbClr val="FFFFFF"/>
                </a:solidFill>
                <a:effectLst>
                  <a:outerShdw blurRad="38100" dist="38100" dir="2700000" algn="tl">
                    <a:srgbClr val="000000"/>
                  </a:outerShdw>
                </a:effectLst>
              </a:rPr>
              <a:t>i</a:t>
            </a:r>
            <a:endParaRPr lang="en-US" altLang="en-US">
              <a:solidFill>
                <a:srgbClr val="FFFFFF"/>
              </a:solidFill>
              <a:effectLst>
                <a:outerShdw blurRad="38100" dist="38100" dir="2700000" algn="tl">
                  <a:srgbClr val="000000"/>
                </a:outerShdw>
              </a:effectLst>
            </a:endParaRPr>
          </a:p>
        </p:txBody>
      </p:sp>
      <p:sp>
        <p:nvSpPr>
          <p:cNvPr id="58390" name="Text Box 22">
            <a:extLst>
              <a:ext uri="{FF2B5EF4-FFF2-40B4-BE49-F238E27FC236}"/>
            </a:extLst>
          </p:cNvPr>
          <p:cNvSpPr txBox="1">
            <a:spLocks noChangeArrowheads="1"/>
          </p:cNvSpPr>
          <p:nvPr/>
        </p:nvSpPr>
        <p:spPr bwMode="auto">
          <a:xfrm>
            <a:off x="5668963" y="4800600"/>
            <a:ext cx="47545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dirty="0">
                <a:solidFill>
                  <a:srgbClr val="FFFFFF"/>
                </a:solidFill>
                <a:effectLst>
                  <a:outerShdw blurRad="38100" dist="38100" dir="2700000" algn="tl">
                    <a:srgbClr val="000000"/>
                  </a:outerShdw>
                </a:effectLst>
              </a:rPr>
              <a:t>We can represent complex numbers as a point.</a:t>
            </a:r>
          </a:p>
        </p:txBody>
      </p:sp>
      <p:sp>
        <p:nvSpPr>
          <p:cNvPr id="41991" name="Rectangle 23"/>
          <p:cNvSpPr>
            <a:spLocks noChangeArrowheads="1"/>
          </p:cNvSpPr>
          <p:nvPr/>
        </p:nvSpPr>
        <p:spPr bwMode="auto">
          <a:xfrm>
            <a:off x="5486400" y="4724400"/>
            <a:ext cx="4752975" cy="990600"/>
          </a:xfrm>
          <a:prstGeom prst="rect">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Tree>
    <p:extLst>
      <p:ext uri="{BB962C8B-B14F-4D97-AF65-F5344CB8AC3E}">
        <p14:creationId xmlns:p14="http://schemas.microsoft.com/office/powerpoint/2010/main" val="25474724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a:extLst>
              <a:ext uri="{FF2B5EF4-FFF2-40B4-BE49-F238E27FC236}"/>
            </a:extLst>
          </p:cNvPr>
          <p:cNvSpPr>
            <a:spLocks noGrp="1" noChangeArrowheads="1"/>
          </p:cNvSpPr>
          <p:nvPr>
            <p:ph type="ctrTitle"/>
          </p:nvPr>
        </p:nvSpPr>
        <p:spPr>
          <a:xfrm>
            <a:off x="731838" y="304800"/>
            <a:ext cx="9326562" cy="1143000"/>
          </a:xfrm>
        </p:spPr>
        <p:txBody>
          <a:bodyPr/>
          <a:lstStyle/>
          <a:p>
            <a:pPr eaLnBrk="1" hangingPunct="1">
              <a:defRPr/>
            </a:pPr>
            <a:r>
              <a:rPr lang="en-US" altLang="en-US" dirty="0" err="1"/>
              <a:t>Argand</a:t>
            </a:r>
            <a:r>
              <a:rPr lang="en-US" altLang="en-US" dirty="0"/>
              <a:t> Diagram</a:t>
            </a:r>
          </a:p>
        </p:txBody>
      </p:sp>
      <p:grpSp>
        <p:nvGrpSpPr>
          <p:cNvPr id="43011" name="Group 3"/>
          <p:cNvGrpSpPr>
            <a:grpSpLocks/>
          </p:cNvGrpSpPr>
          <p:nvPr/>
        </p:nvGrpSpPr>
        <p:grpSpPr bwMode="auto">
          <a:xfrm>
            <a:off x="1006475" y="1447800"/>
            <a:ext cx="7588250" cy="4495800"/>
            <a:chOff x="528" y="912"/>
            <a:chExt cx="3984" cy="2832"/>
          </a:xfrm>
        </p:grpSpPr>
        <p:sp>
          <p:nvSpPr>
            <p:cNvPr id="43014"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15"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16"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17"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18"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19"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20"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21"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3022"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3023"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3024"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3025"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3026"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3027"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3028"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3029"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3012" name="Oval 22"/>
          <p:cNvSpPr>
            <a:spLocks noChangeArrowheads="1"/>
          </p:cNvSpPr>
          <p:nvPr/>
        </p:nvSpPr>
        <p:spPr bwMode="auto">
          <a:xfrm>
            <a:off x="5983288" y="3267075"/>
            <a:ext cx="92075" cy="76200"/>
          </a:xfrm>
          <a:prstGeom prst="ellipse">
            <a:avLst/>
          </a:prstGeom>
          <a:solidFill>
            <a:schemeClr val="tx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43013" name="Line 23"/>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Tree>
    <p:extLst>
      <p:ext uri="{BB962C8B-B14F-4D97-AF65-F5344CB8AC3E}">
        <p14:creationId xmlns:p14="http://schemas.microsoft.com/office/powerpoint/2010/main" val="34012780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418" name="Rectangle 2">
            <a:extLst>
              <a:ext uri="{FF2B5EF4-FFF2-40B4-BE49-F238E27FC236}"/>
            </a:extLst>
          </p:cNvPr>
          <p:cNvSpPr>
            <a:spLocks noGrp="1" noChangeArrowheads="1"/>
          </p:cNvSpPr>
          <p:nvPr>
            <p:ph type="ctrTitle"/>
          </p:nvPr>
        </p:nvSpPr>
        <p:spPr>
          <a:xfrm>
            <a:off x="731838" y="-47625"/>
            <a:ext cx="9326562" cy="1143000"/>
          </a:xfrm>
        </p:spPr>
        <p:txBody>
          <a:bodyPr/>
          <a:lstStyle/>
          <a:p>
            <a:pPr eaLnBrk="1" hangingPunct="1">
              <a:defRPr/>
            </a:pPr>
            <a:r>
              <a:rPr lang="en-US" altLang="en-US" dirty="0" err="1"/>
              <a:t>Argand</a:t>
            </a:r>
            <a:r>
              <a:rPr lang="en-US" altLang="en-US" dirty="0"/>
              <a:t> Diagram</a:t>
            </a:r>
          </a:p>
        </p:txBody>
      </p:sp>
      <p:grpSp>
        <p:nvGrpSpPr>
          <p:cNvPr id="44035" name="Group 3"/>
          <p:cNvGrpSpPr>
            <a:grpSpLocks/>
          </p:cNvGrpSpPr>
          <p:nvPr/>
        </p:nvGrpSpPr>
        <p:grpSpPr bwMode="auto">
          <a:xfrm>
            <a:off x="1006475" y="1447800"/>
            <a:ext cx="7588250" cy="4495800"/>
            <a:chOff x="528" y="912"/>
            <a:chExt cx="3984" cy="2832"/>
          </a:xfrm>
        </p:grpSpPr>
        <p:sp>
          <p:nvSpPr>
            <p:cNvPr id="44042"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3"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4"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5"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6"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7"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8"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49"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4050"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4051"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4052"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4053"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4054"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4055"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4056"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4057"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4037" name="Rectangle 22"/>
          <p:cNvSpPr>
            <a:spLocks noChangeArrowheads="1"/>
          </p:cNvSpPr>
          <p:nvPr/>
        </p:nvSpPr>
        <p:spPr bwMode="auto">
          <a:xfrm>
            <a:off x="5486400" y="4724400"/>
            <a:ext cx="4824413" cy="990600"/>
          </a:xfrm>
          <a:prstGeom prst="rect">
            <a:avLst/>
          </a:prstGeom>
          <a:noFill/>
          <a:ln w="12700" cap="sq">
            <a:solidFill>
              <a:schemeClr val="tx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60439" name="Text Box 23">
            <a:extLst>
              <a:ext uri="{FF2B5EF4-FFF2-40B4-BE49-F238E27FC236}"/>
            </a:extLst>
          </p:cNvPr>
          <p:cNvSpPr txBox="1">
            <a:spLocks noChangeArrowheads="1"/>
          </p:cNvSpPr>
          <p:nvPr/>
        </p:nvSpPr>
        <p:spPr bwMode="auto">
          <a:xfrm>
            <a:off x="5668963" y="4800600"/>
            <a:ext cx="4754562"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en-US">
                <a:solidFill>
                  <a:srgbClr val="FFFFFF"/>
                </a:solidFill>
                <a:effectLst>
                  <a:outerShdw blurRad="38100" dist="38100" dir="2700000" algn="tl">
                    <a:srgbClr val="000000"/>
                  </a:outerShdw>
                </a:effectLst>
              </a:rPr>
              <a:t>We can represent complex numbers as a vector.</a:t>
            </a:r>
          </a:p>
        </p:txBody>
      </p:sp>
      <p:sp>
        <p:nvSpPr>
          <p:cNvPr id="44039" name="Text Box 25"/>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44040" name="Text Box 26"/>
              <p:cNvSpPr txBox="1">
                <a:spLocks noChangeArrowheads="1"/>
              </p:cNvSpPr>
              <p:nvPr/>
            </p:nvSpPr>
            <p:spPr bwMode="auto">
              <a:xfrm>
                <a:off x="6035675" y="32004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44040" name="Text Box 26"/>
              <p:cNvSpPr txBox="1">
                <a:spLocks noRot="1" noChangeAspect="1" noMove="1" noResize="1" noEditPoints="1" noAdjustHandles="1" noChangeArrowheads="1" noChangeShapeType="1" noTextEdit="1"/>
              </p:cNvSpPr>
              <p:nvPr/>
            </p:nvSpPr>
            <p:spPr bwMode="auto">
              <a:xfrm>
                <a:off x="6035675" y="3200400"/>
                <a:ext cx="457200" cy="323165"/>
              </a:xfrm>
              <a:prstGeom prst="rect">
                <a:avLst/>
              </a:prstGeom>
              <a:blipFill rotWithShape="1">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4041" name="Object 27"/>
          <p:cNvGraphicFramePr>
            <a:graphicFrameLocks noChangeAspect="1"/>
          </p:cNvGraphicFramePr>
          <p:nvPr/>
        </p:nvGraphicFramePr>
        <p:xfrm>
          <a:off x="6599238" y="2755900"/>
          <a:ext cx="2416175" cy="603250"/>
        </p:xfrm>
        <a:graphic>
          <a:graphicData uri="http://schemas.openxmlformats.org/presentationml/2006/ole">
            <mc:AlternateContent xmlns:mc="http://schemas.openxmlformats.org/markup-compatibility/2006">
              <mc:Choice xmlns:v="urn:schemas-microsoft-com:vml" Requires="v">
                <p:oleObj spid="_x0000_s80904" name="Equation" r:id="rId4" imgW="1905000" imgH="571500" progId="Equation.DSMT4">
                  <p:embed/>
                </p:oleObj>
              </mc:Choice>
              <mc:Fallback>
                <p:oleObj name="Equation" r:id="rId4" imgW="1905000" imgH="571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238" y="2755900"/>
                        <a:ext cx="241617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Oval 22"/>
          <p:cNvSpPr>
            <a:spLocks noChangeArrowheads="1"/>
          </p:cNvSpPr>
          <p:nvPr/>
        </p:nvSpPr>
        <p:spPr bwMode="auto">
          <a:xfrm>
            <a:off x="5983288" y="3267075"/>
            <a:ext cx="92075" cy="76200"/>
          </a:xfrm>
          <a:prstGeom prst="ellipse">
            <a:avLst/>
          </a:prstGeom>
          <a:solidFill>
            <a:schemeClr val="tx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28" name="Line 23"/>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Tree>
    <p:extLst>
      <p:ext uri="{BB962C8B-B14F-4D97-AF65-F5344CB8AC3E}">
        <p14:creationId xmlns:p14="http://schemas.microsoft.com/office/powerpoint/2010/main" val="978986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a:extLst>
              <a:ext uri="{FF2B5EF4-FFF2-40B4-BE49-F238E27FC236}"/>
            </a:extLst>
          </p:cNvPr>
          <p:cNvSpPr>
            <a:spLocks noGrp="1" noChangeArrowheads="1"/>
          </p:cNvSpPr>
          <p:nvPr>
            <p:ph type="ctrTitle"/>
          </p:nvPr>
        </p:nvSpPr>
        <p:spPr>
          <a:xfrm>
            <a:off x="731838" y="4763"/>
            <a:ext cx="9326562" cy="1143000"/>
          </a:xfrm>
        </p:spPr>
        <p:txBody>
          <a:bodyPr/>
          <a:lstStyle/>
          <a:p>
            <a:pPr eaLnBrk="1" hangingPunct="1">
              <a:defRPr/>
            </a:pPr>
            <a:r>
              <a:rPr lang="en-US" altLang="en-US" dirty="0" err="1"/>
              <a:t>Argand</a:t>
            </a:r>
            <a:r>
              <a:rPr lang="en-US" altLang="en-US" dirty="0"/>
              <a:t> Diagram</a:t>
            </a:r>
          </a:p>
        </p:txBody>
      </p:sp>
      <p:grpSp>
        <p:nvGrpSpPr>
          <p:cNvPr id="45059" name="Group 3"/>
          <p:cNvGrpSpPr>
            <a:grpSpLocks/>
          </p:cNvGrpSpPr>
          <p:nvPr/>
        </p:nvGrpSpPr>
        <p:grpSpPr bwMode="auto">
          <a:xfrm>
            <a:off x="1006475" y="1447800"/>
            <a:ext cx="7588250" cy="4495800"/>
            <a:chOff x="528" y="912"/>
            <a:chExt cx="3984" cy="2832"/>
          </a:xfrm>
        </p:grpSpPr>
        <p:sp>
          <p:nvSpPr>
            <p:cNvPr id="45069"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0"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1"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2"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3"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4"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5"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6"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77"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5078"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5079"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5080"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5081"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5082"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5083"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5084"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5060" name="Oval 20"/>
          <p:cNvSpPr>
            <a:spLocks noChangeArrowheads="1"/>
          </p:cNvSpPr>
          <p:nvPr/>
        </p:nvSpPr>
        <p:spPr bwMode="auto">
          <a:xfrm>
            <a:off x="5983288" y="2071688"/>
            <a:ext cx="92075" cy="76200"/>
          </a:xfrm>
          <a:prstGeom prst="ellipse">
            <a:avLst/>
          </a:prstGeom>
          <a:solidFill>
            <a:schemeClr val="tx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45061" name="Line 21"/>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5062" name="Oval 23"/>
          <p:cNvSpPr>
            <a:spLocks noChangeArrowheads="1"/>
          </p:cNvSpPr>
          <p:nvPr/>
        </p:nvSpPr>
        <p:spPr bwMode="auto">
          <a:xfrm>
            <a:off x="5983288" y="3267075"/>
            <a:ext cx="92075" cy="76200"/>
          </a:xfrm>
          <a:prstGeom prst="ellipse">
            <a:avLst/>
          </a:prstGeom>
          <a:solidFill>
            <a:schemeClr val="tx2"/>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en-US" altLang="en-US">
              <a:solidFill>
                <a:srgbClr val="FFFFFF"/>
              </a:solidFill>
            </a:endParaRPr>
          </a:p>
        </p:txBody>
      </p:sp>
      <p:sp>
        <p:nvSpPr>
          <p:cNvPr id="45063" name="Line 24"/>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45064" name="Object 25"/>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1934"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5" name="Object 26"/>
          <p:cNvGraphicFramePr>
            <a:graphicFrameLocks noChangeAspect="1"/>
          </p:cNvGraphicFramePr>
          <p:nvPr/>
        </p:nvGraphicFramePr>
        <p:xfrm>
          <a:off x="5121275" y="1143000"/>
          <a:ext cx="2514600" cy="571500"/>
        </p:xfrm>
        <a:graphic>
          <a:graphicData uri="http://schemas.openxmlformats.org/presentationml/2006/ole">
            <mc:AlternateContent xmlns:mc="http://schemas.openxmlformats.org/markup-compatibility/2006">
              <mc:Choice xmlns:v="urn:schemas-microsoft-com:vml" Requires="v">
                <p:oleObj spid="_x0000_s81935"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12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6" name="Text Box 27"/>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45067" name="Text Box 28"/>
              <p:cNvSpPr txBox="1">
                <a:spLocks noChangeArrowheads="1"/>
              </p:cNvSpPr>
              <p:nvPr/>
            </p:nvSpPr>
            <p:spPr bwMode="auto">
              <a:xfrm>
                <a:off x="6035675" y="3200400"/>
                <a:ext cx="457200" cy="30480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400" i="1" dirty="0" smtClean="0">
                          <a:solidFill>
                            <a:srgbClr val="FFFFFF"/>
                          </a:solidFill>
                          <a:latin typeface="Cambria Math"/>
                        </a:rPr>
                        <m:t>𝐴</m:t>
                      </m:r>
                    </m:oMath>
                  </m:oMathPara>
                </a14:m>
                <a:endParaRPr lang="en-US" altLang="en-US" sz="1400" dirty="0">
                  <a:solidFill>
                    <a:srgbClr val="FFFFFF"/>
                  </a:solidFill>
                </a:endParaRPr>
              </a:p>
            </p:txBody>
          </p:sp>
        </mc:Choice>
        <mc:Fallback xmlns="">
          <p:sp>
            <p:nvSpPr>
              <p:cNvPr id="45067" name="Text Box 28"/>
              <p:cNvSpPr txBox="1">
                <a:spLocks noRot="1" noChangeAspect="1" noMove="1" noResize="1" noEditPoints="1" noAdjustHandles="1" noChangeArrowheads="1" noChangeShapeType="1" noTextEdit="1"/>
              </p:cNvSpPr>
              <p:nvPr/>
            </p:nvSpPr>
            <p:spPr bwMode="auto">
              <a:xfrm>
                <a:off x="6035675" y="3200400"/>
                <a:ext cx="457200" cy="304800"/>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068" name="Text Box 29"/>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45068" name="Text Box 29"/>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502679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D11E1937-B169-49EC-AC1F-30FFBC0C0367}"/>
              </a:ext>
            </a:extLst>
          </p:cNvPr>
          <p:cNvSpPr txBox="1">
            <a:spLocks noGrp="1"/>
          </p:cNvSpPr>
          <p:nvPr>
            <p:ph type="title"/>
          </p:nvPr>
        </p:nvSpPr>
        <p:spPr>
          <a:xfrm>
            <a:off x="825500" y="260350"/>
            <a:ext cx="9328150" cy="690563"/>
          </a:xfrm>
        </p:spPr>
        <p:txBody>
          <a:bodyPr lIns="0" tIns="12700" rIns="0" bIns="0" rtlCol="0">
            <a:spAutoFit/>
          </a:bodyPr>
          <a:lstStyle/>
          <a:p>
            <a:pPr marL="20320">
              <a:spcBef>
                <a:spcPts val="100"/>
              </a:spcBef>
              <a:defRPr/>
            </a:pPr>
            <a:r>
              <a:rPr dirty="0"/>
              <a:t>Complex </a:t>
            </a:r>
            <a:r>
              <a:rPr spc="-40" dirty="0"/>
              <a:t>Variables </a:t>
            </a:r>
            <a:r>
              <a:rPr dirty="0"/>
              <a:t>&amp; </a:t>
            </a:r>
            <a:r>
              <a:rPr spc="-30" dirty="0"/>
              <a:t>Transform</a:t>
            </a:r>
            <a:r>
              <a:rPr spc="-105" dirty="0"/>
              <a:t> </a:t>
            </a:r>
            <a:r>
              <a:rPr dirty="0"/>
              <a:t>(CVT)</a:t>
            </a:r>
          </a:p>
        </p:txBody>
      </p:sp>
      <p:sp>
        <p:nvSpPr>
          <p:cNvPr id="3" name="object 3">
            <a:extLst>
              <a:ext uri="{FF2B5EF4-FFF2-40B4-BE49-F238E27FC236}">
                <a16:creationId xmlns:a16="http://schemas.microsoft.com/office/drawing/2014/main" xmlns="" id="{1BED518A-60B0-46D9-9DA5-18597BD23B09}"/>
              </a:ext>
            </a:extLst>
          </p:cNvPr>
          <p:cNvSpPr txBox="1"/>
          <p:nvPr/>
        </p:nvSpPr>
        <p:spPr>
          <a:xfrm>
            <a:off x="4203700" y="1163638"/>
            <a:ext cx="2270125" cy="452437"/>
          </a:xfrm>
          <a:prstGeom prst="rect">
            <a:avLst/>
          </a:prstGeom>
        </p:spPr>
        <p:txBody>
          <a:bodyPr lIns="0" tIns="12065" rIns="0" bIns="0">
            <a:spAutoFit/>
          </a:bodyPr>
          <a:lstStyle/>
          <a:p>
            <a:pPr marL="12700">
              <a:spcBef>
                <a:spcPts val="95"/>
              </a:spcBef>
              <a:defRPr/>
            </a:pPr>
            <a:r>
              <a:rPr sz="2800" b="1" spc="-5" dirty="0">
                <a:latin typeface="Times New Roman"/>
                <a:cs typeface="Times New Roman"/>
              </a:rPr>
              <a:t>Main</a:t>
            </a:r>
            <a:r>
              <a:rPr sz="2800" b="1" spc="-130" dirty="0">
                <a:latin typeface="Times New Roman"/>
                <a:cs typeface="Times New Roman"/>
              </a:rPr>
              <a:t> </a:t>
            </a:r>
            <a:r>
              <a:rPr sz="2800" b="1" spc="-45" dirty="0">
                <a:latin typeface="Times New Roman"/>
                <a:cs typeface="Times New Roman"/>
              </a:rPr>
              <a:t>Topics</a:t>
            </a:r>
            <a:endParaRPr sz="2800" dirty="0">
              <a:latin typeface="Times New Roman"/>
              <a:cs typeface="Times New Roman"/>
            </a:endParaRPr>
          </a:p>
        </p:txBody>
      </p:sp>
      <p:sp>
        <p:nvSpPr>
          <p:cNvPr id="4" name="object 4">
            <a:extLst>
              <a:ext uri="{FF2B5EF4-FFF2-40B4-BE49-F238E27FC236}">
                <a16:creationId xmlns:a16="http://schemas.microsoft.com/office/drawing/2014/main" xmlns="" id="{FDD8CC82-66EF-432E-A9BE-6BDD437F9949}"/>
              </a:ext>
            </a:extLst>
          </p:cNvPr>
          <p:cNvSpPr txBox="1"/>
          <p:nvPr/>
        </p:nvSpPr>
        <p:spPr>
          <a:xfrm>
            <a:off x="1550988" y="3692525"/>
            <a:ext cx="2309812" cy="298450"/>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Complex</a:t>
            </a:r>
            <a:r>
              <a:rPr sz="1800" b="1" spc="-35" dirty="0">
                <a:latin typeface="Times New Roman"/>
                <a:cs typeface="Times New Roman"/>
              </a:rPr>
              <a:t> </a:t>
            </a:r>
            <a:r>
              <a:rPr sz="1800" b="1" spc="-5" dirty="0">
                <a:latin typeface="Times New Roman"/>
                <a:cs typeface="Times New Roman"/>
              </a:rPr>
              <a:t>Functions</a:t>
            </a:r>
            <a:endParaRPr sz="1800">
              <a:latin typeface="Times New Roman"/>
              <a:cs typeface="Times New Roman"/>
            </a:endParaRPr>
          </a:p>
        </p:txBody>
      </p:sp>
      <p:sp>
        <p:nvSpPr>
          <p:cNvPr id="5" name="object 5">
            <a:extLst>
              <a:ext uri="{FF2B5EF4-FFF2-40B4-BE49-F238E27FC236}">
                <a16:creationId xmlns:a16="http://schemas.microsoft.com/office/drawing/2014/main" xmlns="" id="{9D10326F-42FE-4C10-8CA8-C00E87C5C3DF}"/>
              </a:ext>
            </a:extLst>
          </p:cNvPr>
          <p:cNvSpPr txBox="1"/>
          <p:nvPr/>
        </p:nvSpPr>
        <p:spPr>
          <a:xfrm>
            <a:off x="758825" y="4225925"/>
            <a:ext cx="4672013" cy="300038"/>
          </a:xfrm>
          <a:prstGeom prst="rect">
            <a:avLst/>
          </a:prstGeom>
        </p:spPr>
        <p:txBody>
          <a:bodyPr lIns="0" tIns="12700" rIns="0" bIns="0">
            <a:spAutoFit/>
          </a:bodyPr>
          <a:lstStyle/>
          <a:p>
            <a:pPr marL="12700">
              <a:spcBef>
                <a:spcPts val="100"/>
              </a:spcBef>
              <a:defRPr/>
            </a:pPr>
            <a:r>
              <a:rPr sz="1800" b="1" dirty="0">
                <a:latin typeface="Times New Roman"/>
                <a:cs typeface="Times New Roman"/>
              </a:rPr>
              <a:t>Limits, Derivatives in </a:t>
            </a:r>
            <a:r>
              <a:rPr sz="1800" b="1" spc="-5" dirty="0">
                <a:latin typeface="Times New Roman"/>
                <a:cs typeface="Times New Roman"/>
              </a:rPr>
              <a:t>Complex</a:t>
            </a:r>
            <a:r>
              <a:rPr sz="1800" b="1" spc="-65" dirty="0">
                <a:latin typeface="Times New Roman"/>
                <a:cs typeface="Times New Roman"/>
              </a:rPr>
              <a:t> </a:t>
            </a:r>
            <a:r>
              <a:rPr sz="1800" b="1" spc="-5" dirty="0">
                <a:latin typeface="Times New Roman"/>
                <a:cs typeface="Times New Roman"/>
              </a:rPr>
              <a:t>Domain</a:t>
            </a:r>
            <a:endParaRPr sz="1800">
              <a:latin typeface="Times New Roman"/>
              <a:cs typeface="Times New Roman"/>
            </a:endParaRPr>
          </a:p>
        </p:txBody>
      </p:sp>
      <p:sp>
        <p:nvSpPr>
          <p:cNvPr id="6" name="object 6">
            <a:extLst>
              <a:ext uri="{FF2B5EF4-FFF2-40B4-BE49-F238E27FC236}">
                <a16:creationId xmlns:a16="http://schemas.microsoft.com/office/drawing/2014/main" xmlns="" id="{FA7C6822-B346-4558-BEAE-B96C0B609CFB}"/>
              </a:ext>
            </a:extLst>
          </p:cNvPr>
          <p:cNvSpPr txBox="1"/>
          <p:nvPr/>
        </p:nvSpPr>
        <p:spPr>
          <a:xfrm>
            <a:off x="7045325" y="4381500"/>
            <a:ext cx="2354263" cy="300038"/>
          </a:xfrm>
          <a:prstGeom prst="rect">
            <a:avLst/>
          </a:prstGeom>
        </p:spPr>
        <p:txBody>
          <a:bodyPr lIns="0" tIns="12700" rIns="0" bIns="0">
            <a:spAutoFit/>
          </a:bodyPr>
          <a:lstStyle/>
          <a:p>
            <a:pPr marL="12700">
              <a:spcBef>
                <a:spcPts val="100"/>
              </a:spcBef>
              <a:defRPr/>
            </a:pPr>
            <a:r>
              <a:rPr sz="1800" b="1" dirty="0">
                <a:latin typeface="Times New Roman"/>
                <a:cs typeface="Times New Roman"/>
              </a:rPr>
              <a:t>Fourier</a:t>
            </a:r>
            <a:r>
              <a:rPr sz="1800" b="1" spc="-135" dirty="0">
                <a:latin typeface="Times New Roman"/>
                <a:cs typeface="Times New Roman"/>
              </a:rPr>
              <a:t> </a:t>
            </a:r>
            <a:r>
              <a:rPr sz="1800" b="1" spc="-15" dirty="0">
                <a:latin typeface="Times New Roman"/>
                <a:cs typeface="Times New Roman"/>
              </a:rPr>
              <a:t>Transforms</a:t>
            </a:r>
            <a:endParaRPr sz="1800">
              <a:latin typeface="Times New Roman"/>
              <a:cs typeface="Times New Roman"/>
            </a:endParaRPr>
          </a:p>
        </p:txBody>
      </p:sp>
      <p:sp>
        <p:nvSpPr>
          <p:cNvPr id="8" name="object 8">
            <a:extLst>
              <a:ext uri="{FF2B5EF4-FFF2-40B4-BE49-F238E27FC236}">
                <a16:creationId xmlns:a16="http://schemas.microsoft.com/office/drawing/2014/main" xmlns="" id="{79938159-4610-43FB-838C-021D23C1A54C}"/>
              </a:ext>
            </a:extLst>
          </p:cNvPr>
          <p:cNvSpPr txBox="1"/>
          <p:nvPr/>
        </p:nvSpPr>
        <p:spPr>
          <a:xfrm>
            <a:off x="7402513" y="4979988"/>
            <a:ext cx="2178050" cy="300037"/>
          </a:xfrm>
          <a:prstGeom prst="rect">
            <a:avLst/>
          </a:prstGeom>
        </p:spPr>
        <p:txBody>
          <a:bodyPr lIns="0" tIns="12700" rIns="0" bIns="0">
            <a:spAutoFit/>
          </a:bodyPr>
          <a:lstStyle/>
          <a:p>
            <a:pPr marL="12700">
              <a:spcBef>
                <a:spcPts val="100"/>
              </a:spcBef>
              <a:defRPr/>
            </a:pPr>
            <a:r>
              <a:rPr lang="en-US" sz="1800" b="1" spc="-5" dirty="0">
                <a:latin typeface="Times New Roman"/>
                <a:cs typeface="Times New Roman"/>
              </a:rPr>
              <a:t>Z-transform</a:t>
            </a:r>
            <a:endParaRPr sz="1800" dirty="0">
              <a:latin typeface="Times New Roman"/>
              <a:cs typeface="Times New Roman"/>
            </a:endParaRPr>
          </a:p>
        </p:txBody>
      </p:sp>
      <p:sp>
        <p:nvSpPr>
          <p:cNvPr id="9" name="object 9">
            <a:extLst>
              <a:ext uri="{FF2B5EF4-FFF2-40B4-BE49-F238E27FC236}">
                <a16:creationId xmlns:a16="http://schemas.microsoft.com/office/drawing/2014/main" xmlns="" id="{AC3EAD57-B526-4C70-8856-09ABC8F60007}"/>
              </a:ext>
            </a:extLst>
          </p:cNvPr>
          <p:cNvSpPr txBox="1"/>
          <p:nvPr/>
        </p:nvSpPr>
        <p:spPr>
          <a:xfrm>
            <a:off x="7337425" y="3783013"/>
            <a:ext cx="1693863" cy="300037"/>
          </a:xfrm>
          <a:prstGeom prst="rect">
            <a:avLst/>
          </a:prstGeom>
        </p:spPr>
        <p:txBody>
          <a:bodyPr lIns="0" tIns="12700" rIns="0" bIns="0">
            <a:spAutoFit/>
          </a:bodyPr>
          <a:lstStyle/>
          <a:p>
            <a:pPr marL="12700">
              <a:spcBef>
                <a:spcPts val="100"/>
              </a:spcBef>
              <a:defRPr/>
            </a:pPr>
            <a:r>
              <a:rPr sz="1800" b="1" dirty="0">
                <a:latin typeface="Times New Roman"/>
                <a:cs typeface="Times New Roman"/>
              </a:rPr>
              <a:t>Fourier</a:t>
            </a:r>
            <a:r>
              <a:rPr sz="1800" b="1" spc="-120" dirty="0">
                <a:latin typeface="Times New Roman"/>
                <a:cs typeface="Times New Roman"/>
              </a:rPr>
              <a:t> </a:t>
            </a:r>
            <a:r>
              <a:rPr sz="1800" b="1" dirty="0">
                <a:latin typeface="Times New Roman"/>
                <a:cs typeface="Times New Roman"/>
              </a:rPr>
              <a:t>Series</a:t>
            </a:r>
            <a:endParaRPr sz="1800">
              <a:latin typeface="Times New Roman"/>
              <a:cs typeface="Times New Roman"/>
            </a:endParaRPr>
          </a:p>
        </p:txBody>
      </p:sp>
      <p:sp>
        <p:nvSpPr>
          <p:cNvPr id="21513" name="object 11"/>
          <p:cNvSpPr>
            <a:spLocks/>
          </p:cNvSpPr>
          <p:nvPr/>
        </p:nvSpPr>
        <p:spPr bwMode="auto">
          <a:xfrm>
            <a:off x="1084263" y="1912938"/>
            <a:ext cx="2927350" cy="519112"/>
          </a:xfrm>
          <a:custGeom>
            <a:avLst/>
            <a:gdLst>
              <a:gd name="T0" fmla="*/ 0 w 2440305"/>
              <a:gd name="T1" fmla="*/ 85851 h 519430"/>
              <a:gd name="T2" fmla="*/ 60364 w 2440305"/>
              <a:gd name="T3" fmla="*/ 52444 h 519430"/>
              <a:gd name="T4" fmla="*/ 224986 w 2440305"/>
              <a:gd name="T5" fmla="*/ 25154 h 519430"/>
              <a:gd name="T6" fmla="*/ 469149 w 2440305"/>
              <a:gd name="T7" fmla="*/ 6750 h 519430"/>
              <a:gd name="T8" fmla="*/ 768141 w 2440305"/>
              <a:gd name="T9" fmla="*/ 0 h 519430"/>
              <a:gd name="T10" fmla="*/ 20894931 w 2440305"/>
              <a:gd name="T11" fmla="*/ 0 h 519430"/>
              <a:gd name="T12" fmla="*/ 21194434 w 2440305"/>
              <a:gd name="T13" fmla="*/ 6750 h 519430"/>
              <a:gd name="T14" fmla="*/ 21438869 w 2440305"/>
              <a:gd name="T15" fmla="*/ 25154 h 519430"/>
              <a:gd name="T16" fmla="*/ 21603600 w 2440305"/>
              <a:gd name="T17" fmla="*/ 52444 h 519430"/>
              <a:gd name="T18" fmla="*/ 21663975 w 2440305"/>
              <a:gd name="T19" fmla="*/ 85851 h 519430"/>
              <a:gd name="T20" fmla="*/ 21663975 w 2440305"/>
              <a:gd name="T21" fmla="*/ 429395 h 519430"/>
              <a:gd name="T22" fmla="*/ 21603600 w 2440305"/>
              <a:gd name="T23" fmla="*/ 462806 h 519430"/>
              <a:gd name="T24" fmla="*/ 21438869 w 2440305"/>
              <a:gd name="T25" fmla="*/ 490097 h 519430"/>
              <a:gd name="T26" fmla="*/ 21194434 w 2440305"/>
              <a:gd name="T27" fmla="*/ 508500 h 519430"/>
              <a:gd name="T28" fmla="*/ 20894931 w 2440305"/>
              <a:gd name="T29" fmla="*/ 515248 h 519430"/>
              <a:gd name="T30" fmla="*/ 768141 w 2440305"/>
              <a:gd name="T31" fmla="*/ 515248 h 519430"/>
              <a:gd name="T32" fmla="*/ 469149 w 2440305"/>
              <a:gd name="T33" fmla="*/ 508500 h 519430"/>
              <a:gd name="T34" fmla="*/ 224986 w 2440305"/>
              <a:gd name="T35" fmla="*/ 490097 h 519430"/>
              <a:gd name="T36" fmla="*/ 60364 w 2440305"/>
              <a:gd name="T37" fmla="*/ 462806 h 519430"/>
              <a:gd name="T38" fmla="*/ 0 w 2440305"/>
              <a:gd name="T39" fmla="*/ 429395 h 519430"/>
              <a:gd name="T40" fmla="*/ 0 w 2440305"/>
              <a:gd name="T41" fmla="*/ 85851 h 5194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440305" h="519430">
                <a:moveTo>
                  <a:pt x="0" y="86487"/>
                </a:moveTo>
                <a:lnTo>
                  <a:pt x="6798" y="52828"/>
                </a:lnTo>
                <a:lnTo>
                  <a:pt x="25339" y="25336"/>
                </a:lnTo>
                <a:lnTo>
                  <a:pt x="52838" y="6798"/>
                </a:lnTo>
                <a:lnTo>
                  <a:pt x="86512" y="0"/>
                </a:lnTo>
                <a:lnTo>
                  <a:pt x="2353284" y="0"/>
                </a:lnTo>
                <a:lnTo>
                  <a:pt x="2387016" y="6798"/>
                </a:lnTo>
                <a:lnTo>
                  <a:pt x="2414546" y="25336"/>
                </a:lnTo>
                <a:lnTo>
                  <a:pt x="2433098" y="52828"/>
                </a:lnTo>
                <a:lnTo>
                  <a:pt x="2439898" y="86487"/>
                </a:lnTo>
                <a:lnTo>
                  <a:pt x="2439898" y="432562"/>
                </a:lnTo>
                <a:lnTo>
                  <a:pt x="2433098" y="466220"/>
                </a:lnTo>
                <a:lnTo>
                  <a:pt x="2414546" y="493712"/>
                </a:lnTo>
                <a:lnTo>
                  <a:pt x="2387016" y="512250"/>
                </a:lnTo>
                <a:lnTo>
                  <a:pt x="2353284" y="519049"/>
                </a:lnTo>
                <a:lnTo>
                  <a:pt x="86512" y="519049"/>
                </a:lnTo>
                <a:lnTo>
                  <a:pt x="52838" y="512250"/>
                </a:lnTo>
                <a:lnTo>
                  <a:pt x="25339" y="493712"/>
                </a:lnTo>
                <a:lnTo>
                  <a:pt x="6798" y="466220"/>
                </a:lnTo>
                <a:lnTo>
                  <a:pt x="0" y="432562"/>
                </a:lnTo>
                <a:lnTo>
                  <a:pt x="0" y="86487"/>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object 12">
            <a:extLst>
              <a:ext uri="{FF2B5EF4-FFF2-40B4-BE49-F238E27FC236}">
                <a16:creationId xmlns:a16="http://schemas.microsoft.com/office/drawing/2014/main" xmlns="" id="{14707786-2D7A-49E1-AF44-EB901F83D4D4}"/>
              </a:ext>
            </a:extLst>
          </p:cNvPr>
          <p:cNvSpPr txBox="1"/>
          <p:nvPr/>
        </p:nvSpPr>
        <p:spPr>
          <a:xfrm>
            <a:off x="1298575" y="1998663"/>
            <a:ext cx="2497138" cy="330200"/>
          </a:xfrm>
          <a:prstGeom prst="rect">
            <a:avLst/>
          </a:prstGeom>
        </p:spPr>
        <p:txBody>
          <a:bodyPr lIns="0" tIns="13335" rIns="0" bIns="0">
            <a:spAutoFit/>
          </a:bodyPr>
          <a:lstStyle/>
          <a:p>
            <a:pPr marL="12700">
              <a:spcBef>
                <a:spcPts val="105"/>
              </a:spcBef>
              <a:defRPr/>
            </a:pPr>
            <a:r>
              <a:rPr sz="2000" b="1" dirty="0">
                <a:solidFill>
                  <a:srgbClr val="7E7E7E"/>
                </a:solidFill>
                <a:latin typeface="Times New Roman"/>
                <a:cs typeface="Times New Roman"/>
              </a:rPr>
              <a:t>Complex</a:t>
            </a:r>
            <a:r>
              <a:rPr sz="2000" b="1" spc="-125" dirty="0">
                <a:solidFill>
                  <a:srgbClr val="7E7E7E"/>
                </a:solidFill>
                <a:latin typeface="Times New Roman"/>
                <a:cs typeface="Times New Roman"/>
              </a:rPr>
              <a:t> </a:t>
            </a:r>
            <a:r>
              <a:rPr sz="2000" b="1" spc="-20" dirty="0">
                <a:solidFill>
                  <a:srgbClr val="7E7E7E"/>
                </a:solidFill>
                <a:latin typeface="Times New Roman"/>
                <a:cs typeface="Times New Roman"/>
              </a:rPr>
              <a:t>Variables</a:t>
            </a:r>
            <a:endParaRPr sz="2000">
              <a:latin typeface="Times New Roman"/>
              <a:cs typeface="Times New Roman"/>
            </a:endParaRPr>
          </a:p>
        </p:txBody>
      </p:sp>
      <p:sp>
        <p:nvSpPr>
          <p:cNvPr id="21515" name="object 13"/>
          <p:cNvSpPr>
            <a:spLocks/>
          </p:cNvSpPr>
          <p:nvPr/>
        </p:nvSpPr>
        <p:spPr bwMode="auto">
          <a:xfrm>
            <a:off x="6996113" y="1905000"/>
            <a:ext cx="2292350" cy="476250"/>
          </a:xfrm>
          <a:custGeom>
            <a:avLst/>
            <a:gdLst>
              <a:gd name="T0" fmla="*/ 0 w 1910715"/>
              <a:gd name="T1" fmla="*/ 78240 h 476885"/>
              <a:gd name="T2" fmla="*/ 55512 w 1910715"/>
              <a:gd name="T3" fmla="*/ 47771 h 476885"/>
              <a:gd name="T4" fmla="*/ 206943 w 1910715"/>
              <a:gd name="T5" fmla="*/ 22900 h 476885"/>
              <a:gd name="T6" fmla="*/ 431644 w 1910715"/>
              <a:gd name="T7" fmla="*/ 6146 h 476885"/>
              <a:gd name="T8" fmla="*/ 706963 w 1910715"/>
              <a:gd name="T9" fmla="*/ 0 h 476885"/>
              <a:gd name="T10" fmla="*/ 16280529 w 1910715"/>
              <a:gd name="T11" fmla="*/ 0 h 476885"/>
              <a:gd name="T12" fmla="*/ 16555368 w 1910715"/>
              <a:gd name="T13" fmla="*/ 6146 h 476885"/>
              <a:gd name="T14" fmla="*/ 16780122 w 1910715"/>
              <a:gd name="T15" fmla="*/ 22900 h 476885"/>
              <a:gd name="T16" fmla="*/ 16931823 w 1910715"/>
              <a:gd name="T17" fmla="*/ 47771 h 476885"/>
              <a:gd name="T18" fmla="*/ 16987501 w 1910715"/>
              <a:gd name="T19" fmla="*/ 78240 h 476885"/>
              <a:gd name="T20" fmla="*/ 16987501 w 1910715"/>
              <a:gd name="T21" fmla="*/ 391080 h 476885"/>
              <a:gd name="T22" fmla="*/ 16931823 w 1910715"/>
              <a:gd name="T23" fmla="*/ 421495 h 476885"/>
              <a:gd name="T24" fmla="*/ 16780122 w 1910715"/>
              <a:gd name="T25" fmla="*/ 446369 h 476885"/>
              <a:gd name="T26" fmla="*/ 16555368 w 1910715"/>
              <a:gd name="T27" fmla="*/ 463158 h 476885"/>
              <a:gd name="T28" fmla="*/ 16280529 w 1910715"/>
              <a:gd name="T29" fmla="*/ 469321 h 476885"/>
              <a:gd name="T30" fmla="*/ 706963 w 1910715"/>
              <a:gd name="T31" fmla="*/ 469321 h 476885"/>
              <a:gd name="T32" fmla="*/ 431644 w 1910715"/>
              <a:gd name="T33" fmla="*/ 463158 h 476885"/>
              <a:gd name="T34" fmla="*/ 206943 w 1910715"/>
              <a:gd name="T35" fmla="*/ 446369 h 476885"/>
              <a:gd name="T36" fmla="*/ 55512 w 1910715"/>
              <a:gd name="T37" fmla="*/ 421495 h 476885"/>
              <a:gd name="T38" fmla="*/ 0 w 1910715"/>
              <a:gd name="T39" fmla="*/ 391080 h 476885"/>
              <a:gd name="T40" fmla="*/ 0 w 1910715"/>
              <a:gd name="T41" fmla="*/ 78240 h 47688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910715" h="476885">
                <a:moveTo>
                  <a:pt x="0" y="79501"/>
                </a:moveTo>
                <a:lnTo>
                  <a:pt x="6242" y="48541"/>
                </a:lnTo>
                <a:lnTo>
                  <a:pt x="23272" y="23272"/>
                </a:lnTo>
                <a:lnTo>
                  <a:pt x="48541" y="6242"/>
                </a:lnTo>
                <a:lnTo>
                  <a:pt x="79501" y="0"/>
                </a:lnTo>
                <a:lnTo>
                  <a:pt x="1830832" y="0"/>
                </a:lnTo>
                <a:lnTo>
                  <a:pt x="1861738" y="6242"/>
                </a:lnTo>
                <a:lnTo>
                  <a:pt x="1887013" y="23272"/>
                </a:lnTo>
                <a:lnTo>
                  <a:pt x="1904073" y="48541"/>
                </a:lnTo>
                <a:lnTo>
                  <a:pt x="1910334" y="79501"/>
                </a:lnTo>
                <a:lnTo>
                  <a:pt x="1910334" y="397383"/>
                </a:lnTo>
                <a:lnTo>
                  <a:pt x="1904073" y="428289"/>
                </a:lnTo>
                <a:lnTo>
                  <a:pt x="1887013" y="453564"/>
                </a:lnTo>
                <a:lnTo>
                  <a:pt x="1861738" y="470624"/>
                </a:lnTo>
                <a:lnTo>
                  <a:pt x="1830832" y="476885"/>
                </a:lnTo>
                <a:lnTo>
                  <a:pt x="79501" y="476885"/>
                </a:lnTo>
                <a:lnTo>
                  <a:pt x="48541" y="470624"/>
                </a:lnTo>
                <a:lnTo>
                  <a:pt x="23272" y="453564"/>
                </a:lnTo>
                <a:lnTo>
                  <a:pt x="6242" y="428289"/>
                </a:lnTo>
                <a:lnTo>
                  <a:pt x="0" y="397383"/>
                </a:lnTo>
                <a:lnTo>
                  <a:pt x="0" y="79501"/>
                </a:lnTo>
                <a:close/>
              </a:path>
            </a:pathLst>
          </a:custGeom>
          <a:noFill/>
          <a:ln w="25399">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4" name="object 14">
            <a:extLst>
              <a:ext uri="{FF2B5EF4-FFF2-40B4-BE49-F238E27FC236}">
                <a16:creationId xmlns:a16="http://schemas.microsoft.com/office/drawing/2014/main" xmlns="" id="{05E427B2-0BF3-4E09-A0FE-0D1F56C9B7BC}"/>
              </a:ext>
            </a:extLst>
          </p:cNvPr>
          <p:cNvSpPr txBox="1"/>
          <p:nvPr/>
        </p:nvSpPr>
        <p:spPr>
          <a:xfrm>
            <a:off x="7367588" y="1970088"/>
            <a:ext cx="1554162" cy="330200"/>
          </a:xfrm>
          <a:prstGeom prst="rect">
            <a:avLst/>
          </a:prstGeom>
        </p:spPr>
        <p:txBody>
          <a:bodyPr lIns="0" tIns="13335" rIns="0" bIns="0">
            <a:spAutoFit/>
          </a:bodyPr>
          <a:lstStyle/>
          <a:p>
            <a:pPr marL="12700">
              <a:spcBef>
                <a:spcPts val="105"/>
              </a:spcBef>
              <a:defRPr/>
            </a:pPr>
            <a:r>
              <a:rPr sz="2000" b="1" spc="-150" dirty="0">
                <a:solidFill>
                  <a:srgbClr val="7E7E7E"/>
                </a:solidFill>
                <a:latin typeface="Times New Roman"/>
                <a:cs typeface="Times New Roman"/>
              </a:rPr>
              <a:t>T</a:t>
            </a:r>
            <a:r>
              <a:rPr sz="2000" b="1" dirty="0">
                <a:solidFill>
                  <a:srgbClr val="7E7E7E"/>
                </a:solidFill>
                <a:latin typeface="Times New Roman"/>
                <a:cs typeface="Times New Roman"/>
              </a:rPr>
              <a:t>ransf</a:t>
            </a:r>
            <a:r>
              <a:rPr sz="2000" b="1" spc="5" dirty="0">
                <a:solidFill>
                  <a:srgbClr val="7E7E7E"/>
                </a:solidFill>
                <a:latin typeface="Times New Roman"/>
                <a:cs typeface="Times New Roman"/>
              </a:rPr>
              <a:t>o</a:t>
            </a:r>
            <a:r>
              <a:rPr sz="2000" b="1" dirty="0">
                <a:solidFill>
                  <a:srgbClr val="7E7E7E"/>
                </a:solidFill>
                <a:latin typeface="Times New Roman"/>
                <a:cs typeface="Times New Roman"/>
              </a:rPr>
              <a:t>rms</a:t>
            </a:r>
            <a:endParaRPr sz="2000">
              <a:latin typeface="Times New Roman"/>
              <a:cs typeface="Times New Roman"/>
            </a:endParaRPr>
          </a:p>
        </p:txBody>
      </p:sp>
      <p:sp>
        <p:nvSpPr>
          <p:cNvPr id="21517" name="object 15"/>
          <p:cNvSpPr>
            <a:spLocks noChangeArrowheads="1"/>
          </p:cNvSpPr>
          <p:nvPr/>
        </p:nvSpPr>
        <p:spPr bwMode="auto">
          <a:xfrm>
            <a:off x="2305050" y="2651125"/>
            <a:ext cx="574675" cy="7826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1518" name="object 16"/>
          <p:cNvSpPr>
            <a:spLocks noChangeArrowheads="1"/>
          </p:cNvSpPr>
          <p:nvPr/>
        </p:nvSpPr>
        <p:spPr bwMode="auto">
          <a:xfrm>
            <a:off x="2370138" y="2674938"/>
            <a:ext cx="446087" cy="685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1519" name="object 17"/>
          <p:cNvSpPr>
            <a:spLocks/>
          </p:cNvSpPr>
          <p:nvPr/>
        </p:nvSpPr>
        <p:spPr bwMode="auto">
          <a:xfrm>
            <a:off x="2370138" y="2674938"/>
            <a:ext cx="446087" cy="685800"/>
          </a:xfrm>
          <a:custGeom>
            <a:avLst/>
            <a:gdLst>
              <a:gd name="T0" fmla="*/ 0 w 372744"/>
              <a:gd name="T1" fmla="*/ 499617 h 685800"/>
              <a:gd name="T2" fmla="*/ 803542 w 372744"/>
              <a:gd name="T3" fmla="*/ 499617 h 685800"/>
              <a:gd name="T4" fmla="*/ 803542 w 372744"/>
              <a:gd name="T5" fmla="*/ 0 h 685800"/>
              <a:gd name="T6" fmla="*/ 2410644 w 372744"/>
              <a:gd name="T7" fmla="*/ 0 h 685800"/>
              <a:gd name="T8" fmla="*/ 2410644 w 372744"/>
              <a:gd name="T9" fmla="*/ 499617 h 685800"/>
              <a:gd name="T10" fmla="*/ 3214203 w 372744"/>
              <a:gd name="T11" fmla="*/ 499617 h 685800"/>
              <a:gd name="T12" fmla="*/ 1607099 w 372744"/>
              <a:gd name="T13" fmla="*/ 685800 h 685800"/>
              <a:gd name="T14" fmla="*/ 0 w 372744"/>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4" h="685800">
                <a:moveTo>
                  <a:pt x="0" y="499617"/>
                </a:moveTo>
                <a:lnTo>
                  <a:pt x="93090" y="499617"/>
                </a:lnTo>
                <a:lnTo>
                  <a:pt x="93090" y="0"/>
                </a:lnTo>
                <a:lnTo>
                  <a:pt x="279272" y="0"/>
                </a:lnTo>
                <a:lnTo>
                  <a:pt x="279272" y="499617"/>
                </a:lnTo>
                <a:lnTo>
                  <a:pt x="372363" y="499617"/>
                </a:lnTo>
                <a:lnTo>
                  <a:pt x="186181"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520" name="object 18"/>
          <p:cNvSpPr>
            <a:spLocks noChangeArrowheads="1"/>
          </p:cNvSpPr>
          <p:nvPr/>
        </p:nvSpPr>
        <p:spPr bwMode="auto">
          <a:xfrm>
            <a:off x="7915275" y="2659063"/>
            <a:ext cx="576263" cy="78422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1521" name="object 19"/>
          <p:cNvSpPr>
            <a:spLocks noChangeArrowheads="1"/>
          </p:cNvSpPr>
          <p:nvPr/>
        </p:nvSpPr>
        <p:spPr bwMode="auto">
          <a:xfrm>
            <a:off x="7980363" y="2684463"/>
            <a:ext cx="446087" cy="685800"/>
          </a:xfrm>
          <a:prstGeom prst="rect">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1522" name="object 20"/>
          <p:cNvSpPr>
            <a:spLocks/>
          </p:cNvSpPr>
          <p:nvPr/>
        </p:nvSpPr>
        <p:spPr bwMode="auto">
          <a:xfrm>
            <a:off x="7980363" y="2684463"/>
            <a:ext cx="446087" cy="685800"/>
          </a:xfrm>
          <a:custGeom>
            <a:avLst/>
            <a:gdLst>
              <a:gd name="T0" fmla="*/ 0 w 372745"/>
              <a:gd name="T1" fmla="*/ 499491 h 685800"/>
              <a:gd name="T2" fmla="*/ 803529 w 372745"/>
              <a:gd name="T3" fmla="*/ 499491 h 685800"/>
              <a:gd name="T4" fmla="*/ 803529 w 372745"/>
              <a:gd name="T5" fmla="*/ 0 h 685800"/>
              <a:gd name="T6" fmla="*/ 2411674 w 372745"/>
              <a:gd name="T7" fmla="*/ 0 h 685800"/>
              <a:gd name="T8" fmla="*/ 2411674 w 372745"/>
              <a:gd name="T9" fmla="*/ 499491 h 685800"/>
              <a:gd name="T10" fmla="*/ 3215206 w 372745"/>
              <a:gd name="T11" fmla="*/ 499491 h 685800"/>
              <a:gd name="T12" fmla="*/ 1607042 w 372745"/>
              <a:gd name="T13" fmla="*/ 685800 h 685800"/>
              <a:gd name="T14" fmla="*/ 0 w 372745"/>
              <a:gd name="T15" fmla="*/ 499491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491"/>
                </a:moveTo>
                <a:lnTo>
                  <a:pt x="93091" y="499491"/>
                </a:lnTo>
                <a:lnTo>
                  <a:pt x="93091" y="0"/>
                </a:lnTo>
                <a:lnTo>
                  <a:pt x="279400" y="0"/>
                </a:lnTo>
                <a:lnTo>
                  <a:pt x="279400" y="499491"/>
                </a:lnTo>
                <a:lnTo>
                  <a:pt x="372491" y="499491"/>
                </a:lnTo>
                <a:lnTo>
                  <a:pt x="186181" y="685800"/>
                </a:lnTo>
                <a:lnTo>
                  <a:pt x="0" y="499491"/>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1" name="object 21">
            <a:extLst>
              <a:ext uri="{FF2B5EF4-FFF2-40B4-BE49-F238E27FC236}">
                <a16:creationId xmlns:a16="http://schemas.microsoft.com/office/drawing/2014/main" xmlns="" id="{02367E8B-810A-49CB-98DF-8A67F04E33CB}"/>
              </a:ext>
            </a:extLst>
          </p:cNvPr>
          <p:cNvSpPr txBox="1"/>
          <p:nvPr/>
        </p:nvSpPr>
        <p:spPr>
          <a:xfrm>
            <a:off x="1582738" y="4716463"/>
            <a:ext cx="2409825" cy="298450"/>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Contour</a:t>
            </a:r>
            <a:r>
              <a:rPr sz="1800" b="1" spc="-60" dirty="0">
                <a:latin typeface="Times New Roman"/>
                <a:cs typeface="Times New Roman"/>
              </a:rPr>
              <a:t> </a:t>
            </a:r>
            <a:r>
              <a:rPr sz="1800" b="1" spc="-5" dirty="0">
                <a:latin typeface="Times New Roman"/>
                <a:cs typeface="Times New Roman"/>
              </a:rPr>
              <a:t>Integration</a:t>
            </a:r>
            <a:endParaRPr sz="1800">
              <a:latin typeface="Times New Roman"/>
              <a:cs typeface="Times New Roman"/>
            </a:endParaRPr>
          </a:p>
        </p:txBody>
      </p:sp>
      <p:sp>
        <p:nvSpPr>
          <p:cNvPr id="22" name="object 22">
            <a:extLst>
              <a:ext uri="{FF2B5EF4-FFF2-40B4-BE49-F238E27FC236}">
                <a16:creationId xmlns:a16="http://schemas.microsoft.com/office/drawing/2014/main" xmlns="" id="{1F4C881F-FE2C-4D38-8199-6206034E3152}"/>
              </a:ext>
            </a:extLst>
          </p:cNvPr>
          <p:cNvSpPr txBox="1"/>
          <p:nvPr/>
        </p:nvSpPr>
        <p:spPr>
          <a:xfrm>
            <a:off x="1620838" y="5237163"/>
            <a:ext cx="2217737" cy="298450"/>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Laplace</a:t>
            </a:r>
            <a:r>
              <a:rPr sz="1800" b="1" spc="-40" dirty="0">
                <a:latin typeface="Times New Roman"/>
                <a:cs typeface="Times New Roman"/>
              </a:rPr>
              <a:t> </a:t>
            </a:r>
            <a:r>
              <a:rPr sz="1800" b="1" spc="-5" dirty="0">
                <a:latin typeface="Times New Roman"/>
                <a:cs typeface="Times New Roman"/>
              </a:rPr>
              <a:t>Equations</a:t>
            </a:r>
            <a:endParaRPr sz="1800">
              <a:latin typeface="Times New Roman"/>
              <a:cs typeface="Times New Roman"/>
            </a:endParaRPr>
          </a:p>
        </p:txBody>
      </p:sp>
      <p:sp>
        <p:nvSpPr>
          <p:cNvPr id="23" name="object 23">
            <a:extLst>
              <a:ext uri="{FF2B5EF4-FFF2-40B4-BE49-F238E27FC236}">
                <a16:creationId xmlns:a16="http://schemas.microsoft.com/office/drawing/2014/main" xmlns="" id="{F67554E3-7DB2-45CF-B8F3-3CAAB5BC445A}"/>
              </a:ext>
            </a:extLst>
          </p:cNvPr>
          <p:cNvSpPr txBox="1"/>
          <p:nvPr/>
        </p:nvSpPr>
        <p:spPr>
          <a:xfrm>
            <a:off x="2039938" y="5748338"/>
            <a:ext cx="1508125" cy="300037"/>
          </a:xfrm>
          <a:prstGeom prst="rect">
            <a:avLst/>
          </a:prstGeom>
        </p:spPr>
        <p:txBody>
          <a:bodyPr lIns="0" tIns="12700" rIns="0" bIns="0">
            <a:spAutoFit/>
          </a:bodyPr>
          <a:lstStyle/>
          <a:p>
            <a:pPr marL="12700">
              <a:spcBef>
                <a:spcPts val="100"/>
              </a:spcBef>
              <a:defRPr/>
            </a:pPr>
            <a:r>
              <a:rPr sz="1800" b="1" spc="-5" dirty="0">
                <a:latin typeface="Times New Roman"/>
                <a:cs typeface="Times New Roman"/>
              </a:rPr>
              <a:t>Applications</a:t>
            </a:r>
            <a:endParaRPr sz="1800">
              <a:latin typeface="Times New Roman"/>
              <a:cs typeface="Times New Roman"/>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a:extLst>
              <a:ext uri="{FF2B5EF4-FFF2-40B4-BE49-F238E27FC236}"/>
            </a:extLst>
          </p:cNvPr>
          <p:cNvSpPr>
            <a:spLocks noGrp="1" noChangeArrowheads="1"/>
          </p:cNvSpPr>
          <p:nvPr>
            <p:ph type="ctrTitle"/>
          </p:nvPr>
        </p:nvSpPr>
        <p:spPr>
          <a:xfrm>
            <a:off x="731838" y="115888"/>
            <a:ext cx="9326562" cy="1143000"/>
          </a:xfrm>
        </p:spPr>
        <p:txBody>
          <a:bodyPr/>
          <a:lstStyle/>
          <a:p>
            <a:pPr eaLnBrk="1" hangingPunct="1">
              <a:defRPr/>
            </a:pPr>
            <a:r>
              <a:rPr lang="en-US" altLang="en-US" dirty="0" err="1"/>
              <a:t>Argand</a:t>
            </a:r>
            <a:r>
              <a:rPr lang="en-US" altLang="en-US" dirty="0"/>
              <a:t> Diagram</a:t>
            </a:r>
          </a:p>
        </p:txBody>
      </p:sp>
      <p:grpSp>
        <p:nvGrpSpPr>
          <p:cNvPr id="46083" name="Group 3"/>
          <p:cNvGrpSpPr>
            <a:grpSpLocks/>
          </p:cNvGrpSpPr>
          <p:nvPr/>
        </p:nvGrpSpPr>
        <p:grpSpPr bwMode="auto">
          <a:xfrm>
            <a:off x="1006475" y="1447800"/>
            <a:ext cx="7588250" cy="4495800"/>
            <a:chOff x="528" y="912"/>
            <a:chExt cx="3984" cy="2832"/>
          </a:xfrm>
        </p:grpSpPr>
        <p:sp>
          <p:nvSpPr>
            <p:cNvPr id="46096"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97"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98"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99"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100"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101"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102"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103"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104"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6105"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6106"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6107"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6108"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6109"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6110"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6111"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6084" name="Line 21"/>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85" name="Line 23"/>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86" name="Line 24"/>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87" name="Line 25"/>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6088" name="Line 26"/>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46089" name="Object 28"/>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2964"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090" name="Object 29"/>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2965"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091" name="Text Box 30"/>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46092" name="Text Box 31"/>
              <p:cNvSpPr txBox="1">
                <a:spLocks noChangeArrowheads="1"/>
              </p:cNvSpPr>
              <p:nvPr/>
            </p:nvSpPr>
            <p:spPr bwMode="auto">
              <a:xfrm>
                <a:off x="6035675" y="32004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46092" name="Text Box 31"/>
              <p:cNvSpPr txBox="1">
                <a:spLocks noRot="1" noChangeAspect="1" noMove="1" noResize="1" noEditPoints="1" noAdjustHandles="1" noChangeArrowheads="1" noChangeShapeType="1" noTextEdit="1"/>
              </p:cNvSpPr>
              <p:nvPr/>
            </p:nvSpPr>
            <p:spPr bwMode="auto">
              <a:xfrm>
                <a:off x="6035675" y="3200400"/>
                <a:ext cx="457200" cy="32316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093" name="Text Box 32"/>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46093" name="Text Box 32"/>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6094" name="Object 33"/>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2966" name="Equation" r:id="rId9" imgW="2133600" imgH="571500" progId="Equation.DSMT4">
                  <p:embed/>
                </p:oleObj>
              </mc:Choice>
              <mc:Fallback>
                <p:oleObj name="Equation" r:id="rId9" imgW="2133600" imgH="571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6095" name="Text Box 34"/>
              <p:cNvSpPr txBox="1">
                <a:spLocks noChangeArrowheads="1"/>
              </p:cNvSpPr>
              <p:nvPr/>
            </p:nvSpPr>
            <p:spPr bwMode="auto">
              <a:xfrm>
                <a:off x="7497763" y="1371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46095" name="Text Box 34"/>
              <p:cNvSpPr txBox="1">
                <a:spLocks noRot="1" noChangeAspect="1" noMove="1" noResize="1" noEditPoints="1" noAdjustHandles="1" noChangeArrowheads="1" noChangeShapeType="1" noTextEdit="1"/>
              </p:cNvSpPr>
              <p:nvPr/>
            </p:nvSpPr>
            <p:spPr bwMode="auto">
              <a:xfrm>
                <a:off x="7497763" y="1371600"/>
                <a:ext cx="457200" cy="323165"/>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400468731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a:extLst>
              <a:ext uri="{FF2B5EF4-FFF2-40B4-BE49-F238E27FC236}"/>
            </a:extLst>
          </p:cNvPr>
          <p:cNvSpPr>
            <a:spLocks noGrp="1" noChangeArrowheads="1"/>
          </p:cNvSpPr>
          <p:nvPr>
            <p:ph type="ctrTitle"/>
          </p:nvPr>
        </p:nvSpPr>
        <p:spPr>
          <a:xfrm>
            <a:off x="739775" y="-142875"/>
            <a:ext cx="9326563" cy="1143000"/>
          </a:xfrm>
        </p:spPr>
        <p:txBody>
          <a:bodyPr/>
          <a:lstStyle/>
          <a:p>
            <a:pPr eaLnBrk="1" hangingPunct="1">
              <a:defRPr/>
            </a:pPr>
            <a:r>
              <a:rPr lang="en-US" altLang="en-US" dirty="0" err="1"/>
              <a:t>Argand</a:t>
            </a:r>
            <a:r>
              <a:rPr lang="en-US" altLang="en-US" dirty="0"/>
              <a:t> Diagram</a:t>
            </a:r>
          </a:p>
        </p:txBody>
      </p:sp>
      <p:grpSp>
        <p:nvGrpSpPr>
          <p:cNvPr id="47107" name="Group 3"/>
          <p:cNvGrpSpPr>
            <a:grpSpLocks/>
          </p:cNvGrpSpPr>
          <p:nvPr/>
        </p:nvGrpSpPr>
        <p:grpSpPr bwMode="auto">
          <a:xfrm>
            <a:off x="1006475" y="1447800"/>
            <a:ext cx="7588250" cy="4495800"/>
            <a:chOff x="528" y="912"/>
            <a:chExt cx="3984" cy="2832"/>
          </a:xfrm>
        </p:grpSpPr>
        <p:sp>
          <p:nvSpPr>
            <p:cNvPr id="47122"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3"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4"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5"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6"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7"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8"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29"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30"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7131"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7132"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7133"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7134"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7135"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7136"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7137"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7108" name="Line 20"/>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09" name="Line 21"/>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10" name="Line 22"/>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11" name="Line 23"/>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7112" name="Line 24"/>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47113" name="Object 25"/>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3994"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4" name="Object 26"/>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3995"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7115" name="Text Box 27"/>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47116" name="Text Box 28"/>
              <p:cNvSpPr txBox="1">
                <a:spLocks noChangeArrowheads="1"/>
              </p:cNvSpPr>
              <p:nvPr/>
            </p:nvSpPr>
            <p:spPr bwMode="auto">
              <a:xfrm>
                <a:off x="5966547" y="3303159"/>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47116" name="Text Box 28"/>
              <p:cNvSpPr txBox="1">
                <a:spLocks noRot="1" noChangeAspect="1" noMove="1" noResize="1" noEditPoints="1" noAdjustHandles="1" noChangeArrowheads="1" noChangeShapeType="1" noTextEdit="1"/>
              </p:cNvSpPr>
              <p:nvPr/>
            </p:nvSpPr>
            <p:spPr bwMode="auto">
              <a:xfrm>
                <a:off x="5966547" y="3303159"/>
                <a:ext cx="457200" cy="32316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117" name="Text Box 29"/>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47117" name="Text Box 29"/>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7118" name="Object 30"/>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3996" name="Equation" r:id="rId9" imgW="2133600" imgH="571500" progId="Equation.DSMT4">
                  <p:embed/>
                </p:oleObj>
              </mc:Choice>
              <mc:Fallback>
                <p:oleObj name="Equation" r:id="rId9" imgW="2133600" imgH="571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7119" name="Text Box 31"/>
              <p:cNvSpPr txBox="1">
                <a:spLocks noChangeArrowheads="1"/>
              </p:cNvSpPr>
              <p:nvPr/>
            </p:nvSpPr>
            <p:spPr bwMode="auto">
              <a:xfrm>
                <a:off x="7497763" y="1371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47119" name="Text Box 31"/>
              <p:cNvSpPr txBox="1">
                <a:spLocks noRot="1" noChangeAspect="1" noMove="1" noResize="1" noEditPoints="1" noAdjustHandles="1" noChangeArrowheads="1" noChangeShapeType="1" noTextEdit="1"/>
              </p:cNvSpPr>
              <p:nvPr/>
            </p:nvSpPr>
            <p:spPr bwMode="auto">
              <a:xfrm>
                <a:off x="7497763" y="1371600"/>
                <a:ext cx="457200" cy="323165"/>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7120" name="Object 32"/>
          <p:cNvGraphicFramePr>
            <a:graphicFrameLocks noChangeAspect="1"/>
          </p:cNvGraphicFramePr>
          <p:nvPr/>
        </p:nvGraphicFramePr>
        <p:xfrm>
          <a:off x="7223125" y="5029200"/>
          <a:ext cx="2865438" cy="1092200"/>
        </p:xfrm>
        <a:graphic>
          <a:graphicData uri="http://schemas.openxmlformats.org/presentationml/2006/ole">
            <mc:AlternateContent xmlns:mc="http://schemas.openxmlformats.org/markup-compatibility/2006">
              <mc:Choice xmlns:v="urn:schemas-microsoft-com:vml" Requires="v">
                <p:oleObj spid="_x0000_s83997" name="Equation" r:id="rId12" imgW="2387600" imgH="1092200" progId="Equation.DSMT4">
                  <p:embed/>
                </p:oleObj>
              </mc:Choice>
              <mc:Fallback>
                <p:oleObj name="Equation" r:id="rId12" imgW="2387600" imgH="1092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23125" y="5029200"/>
                        <a:ext cx="2865438" cy="1092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2">
            <a:extLst>
              <a:ext uri="{FF2B5EF4-FFF2-40B4-BE49-F238E27FC236}"/>
            </a:extLst>
          </p:cNvPr>
          <p:cNvSpPr txBox="1">
            <a:spLocks noChangeArrowheads="1"/>
          </p:cNvSpPr>
          <p:nvPr/>
        </p:nvSpPr>
        <p:spPr bwMode="auto">
          <a:xfrm>
            <a:off x="511175" y="1104900"/>
            <a:ext cx="32321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algn="l" eaLnBrk="1" hangingPunct="1">
              <a:defRPr/>
            </a:pPr>
            <a:r>
              <a:rPr lang="en-US" altLang="en-US" sz="3200" dirty="0">
                <a:solidFill>
                  <a:srgbClr val="FFFF00"/>
                </a:solidFill>
              </a:rPr>
              <a:t>Addition of Complex numbers</a:t>
            </a:r>
          </a:p>
        </p:txBody>
      </p:sp>
    </p:spTree>
    <p:extLst>
      <p:ext uri="{BB962C8B-B14F-4D97-AF65-F5344CB8AC3E}">
        <p14:creationId xmlns:p14="http://schemas.microsoft.com/office/powerpoint/2010/main" val="245116421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a:extLst>
              <a:ext uri="{FF2B5EF4-FFF2-40B4-BE49-F238E27FC236}"/>
            </a:extLst>
          </p:cNvPr>
          <p:cNvSpPr>
            <a:spLocks noGrp="1" noChangeArrowheads="1"/>
          </p:cNvSpPr>
          <p:nvPr>
            <p:ph type="ctrTitle"/>
          </p:nvPr>
        </p:nvSpPr>
        <p:spPr>
          <a:xfrm>
            <a:off x="731838" y="-30163"/>
            <a:ext cx="9326562" cy="1143001"/>
          </a:xfrm>
        </p:spPr>
        <p:txBody>
          <a:bodyPr/>
          <a:lstStyle/>
          <a:p>
            <a:pPr eaLnBrk="1" hangingPunct="1">
              <a:defRPr/>
            </a:pPr>
            <a:r>
              <a:rPr lang="en-US" altLang="en-US" dirty="0" err="1"/>
              <a:t>Argand</a:t>
            </a:r>
            <a:r>
              <a:rPr lang="en-US" altLang="en-US" dirty="0"/>
              <a:t> Diagram</a:t>
            </a:r>
          </a:p>
        </p:txBody>
      </p:sp>
      <p:grpSp>
        <p:nvGrpSpPr>
          <p:cNvPr id="48131" name="Group 3"/>
          <p:cNvGrpSpPr>
            <a:grpSpLocks/>
          </p:cNvGrpSpPr>
          <p:nvPr/>
        </p:nvGrpSpPr>
        <p:grpSpPr bwMode="auto">
          <a:xfrm>
            <a:off x="1006475" y="1447800"/>
            <a:ext cx="7588250" cy="4495800"/>
            <a:chOff x="528" y="912"/>
            <a:chExt cx="3984" cy="2832"/>
          </a:xfrm>
        </p:grpSpPr>
        <p:sp>
          <p:nvSpPr>
            <p:cNvPr id="48146"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47"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48"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49"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50"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51"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52"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53"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54"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8155"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8156"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8157"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8158"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8159"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8160"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8161"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8132" name="Line 20"/>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33" name="Line 21"/>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34" name="Line 22"/>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35" name="Line 23"/>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36" name="Line 24"/>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8137" name="Line 25"/>
          <p:cNvSpPr>
            <a:spLocks noChangeShapeType="1"/>
          </p:cNvSpPr>
          <p:nvPr/>
        </p:nvSpPr>
        <p:spPr bwMode="auto">
          <a:xfrm>
            <a:off x="5943600" y="2209800"/>
            <a:ext cx="0" cy="1143000"/>
          </a:xfrm>
          <a:prstGeom prst="line">
            <a:avLst/>
          </a:prstGeom>
          <a:noFill/>
          <a:ln w="38100" cap="sq">
            <a:solidFill>
              <a:srgbClr val="00FF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48138" name="Object 26"/>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5018"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139" name="Object 27"/>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5019"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40" name="Text Box 28"/>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48141" name="Text Box 29"/>
              <p:cNvSpPr txBox="1">
                <a:spLocks noChangeArrowheads="1"/>
              </p:cNvSpPr>
              <p:nvPr/>
            </p:nvSpPr>
            <p:spPr bwMode="auto">
              <a:xfrm>
                <a:off x="5987102" y="3259931"/>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48141" name="Text Box 29"/>
              <p:cNvSpPr txBox="1">
                <a:spLocks noRot="1" noChangeAspect="1" noMove="1" noResize="1" noEditPoints="1" noAdjustHandles="1" noChangeArrowheads="1" noChangeShapeType="1" noTextEdit="1"/>
              </p:cNvSpPr>
              <p:nvPr/>
            </p:nvSpPr>
            <p:spPr bwMode="auto">
              <a:xfrm>
                <a:off x="5987102" y="3259931"/>
                <a:ext cx="457200" cy="32316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142" name="Text Box 30"/>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48142" name="Text Box 30"/>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8143" name="Object 31"/>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5020" name="Equation" r:id="rId9" imgW="2133600" imgH="571500" progId="Equation.DSMT4">
                  <p:embed/>
                </p:oleObj>
              </mc:Choice>
              <mc:Fallback>
                <p:oleObj name="Equation" r:id="rId9" imgW="2133600" imgH="571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8144" name="Text Box 32"/>
              <p:cNvSpPr txBox="1">
                <a:spLocks noChangeArrowheads="1"/>
              </p:cNvSpPr>
              <p:nvPr/>
            </p:nvSpPr>
            <p:spPr bwMode="auto">
              <a:xfrm>
                <a:off x="7497763" y="1371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48144" name="Text Box 32"/>
              <p:cNvSpPr txBox="1">
                <a:spLocks noRot="1" noChangeAspect="1" noMove="1" noResize="1" noEditPoints="1" noAdjustHandles="1" noChangeArrowheads="1" noChangeShapeType="1" noTextEdit="1"/>
              </p:cNvSpPr>
              <p:nvPr/>
            </p:nvSpPr>
            <p:spPr bwMode="auto">
              <a:xfrm>
                <a:off x="7497763" y="1371600"/>
                <a:ext cx="457200" cy="323165"/>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8145" name="Object 33"/>
          <p:cNvGraphicFramePr>
            <a:graphicFrameLocks noChangeAspect="1"/>
          </p:cNvGraphicFramePr>
          <p:nvPr/>
        </p:nvGraphicFramePr>
        <p:xfrm>
          <a:off x="8229600" y="4572000"/>
          <a:ext cx="1173163" cy="495300"/>
        </p:xfrm>
        <a:graphic>
          <a:graphicData uri="http://schemas.openxmlformats.org/presentationml/2006/ole">
            <mc:AlternateContent xmlns:mc="http://schemas.openxmlformats.org/markup-compatibility/2006">
              <mc:Choice xmlns:v="urn:schemas-microsoft-com:vml" Requires="v">
                <p:oleObj spid="_x0000_s85021" name="Equation" r:id="rId12" imgW="977476" imgH="495085" progId="Equation.DSMT4">
                  <p:embed/>
                </p:oleObj>
              </mc:Choice>
              <mc:Fallback>
                <p:oleObj name="Equation" r:id="rId12" imgW="977476" imgH="495085"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29600" y="4572000"/>
                        <a:ext cx="117316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96029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a:extLst>
              <a:ext uri="{FF2B5EF4-FFF2-40B4-BE49-F238E27FC236}"/>
            </a:extLst>
          </p:cNvPr>
          <p:cNvSpPr>
            <a:spLocks noGrp="1" noChangeArrowheads="1"/>
          </p:cNvSpPr>
          <p:nvPr>
            <p:ph type="ctrTitle"/>
          </p:nvPr>
        </p:nvSpPr>
        <p:spPr>
          <a:xfrm>
            <a:off x="731838" y="-17463"/>
            <a:ext cx="9326562" cy="1143001"/>
          </a:xfrm>
        </p:spPr>
        <p:txBody>
          <a:bodyPr/>
          <a:lstStyle/>
          <a:p>
            <a:pPr eaLnBrk="1" hangingPunct="1">
              <a:defRPr/>
            </a:pPr>
            <a:r>
              <a:rPr lang="en-US" altLang="en-US" dirty="0" err="1"/>
              <a:t>Argand</a:t>
            </a:r>
            <a:r>
              <a:rPr lang="en-US" altLang="en-US" dirty="0"/>
              <a:t> Diagram</a:t>
            </a:r>
          </a:p>
        </p:txBody>
      </p:sp>
      <p:grpSp>
        <p:nvGrpSpPr>
          <p:cNvPr id="49155" name="Group 3"/>
          <p:cNvGrpSpPr>
            <a:grpSpLocks/>
          </p:cNvGrpSpPr>
          <p:nvPr/>
        </p:nvGrpSpPr>
        <p:grpSpPr bwMode="auto">
          <a:xfrm>
            <a:off x="1006475" y="1447800"/>
            <a:ext cx="7588250" cy="4495800"/>
            <a:chOff x="528" y="912"/>
            <a:chExt cx="3984" cy="2832"/>
          </a:xfrm>
        </p:grpSpPr>
        <p:sp>
          <p:nvSpPr>
            <p:cNvPr id="49171"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2"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3"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4"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5"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6"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7"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8"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79"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49180"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49181"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9182"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9183"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49184"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49185"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49186"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49156" name="Line 20"/>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57" name="Line 21"/>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58" name="Line 22"/>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59" name="Line 23"/>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60" name="Line 24"/>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49161" name="Line 26"/>
          <p:cNvSpPr>
            <a:spLocks noChangeShapeType="1"/>
          </p:cNvSpPr>
          <p:nvPr/>
        </p:nvSpPr>
        <p:spPr bwMode="auto">
          <a:xfrm>
            <a:off x="5943600" y="2209800"/>
            <a:ext cx="0" cy="1143000"/>
          </a:xfrm>
          <a:prstGeom prst="line">
            <a:avLst/>
          </a:prstGeom>
          <a:noFill/>
          <a:ln w="38100" cap="sq">
            <a:solidFill>
              <a:srgbClr val="00FF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49162" name="Object 27"/>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6042" name="Equation" r:id="rId4" imgW="1905000" imgH="571500" progId="Equation.DSMT4">
                  <p:embed/>
                </p:oleObj>
              </mc:Choice>
              <mc:Fallback>
                <p:oleObj name="Equation" r:id="rId4" imgW="1905000" imgH="5715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63" name="Object 28"/>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6043" name="Equation" r:id="rId6" imgW="2095500" imgH="571500" progId="Equation.DSMT4">
                  <p:embed/>
                </p:oleObj>
              </mc:Choice>
              <mc:Fallback>
                <p:oleObj name="Equation" r:id="rId6" imgW="2095500" imgH="571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64" name="Text Box 29"/>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49165" name="Text Box 30"/>
              <p:cNvSpPr txBox="1">
                <a:spLocks noChangeArrowheads="1"/>
              </p:cNvSpPr>
              <p:nvPr/>
            </p:nvSpPr>
            <p:spPr bwMode="auto">
              <a:xfrm>
                <a:off x="5908675" y="3281705"/>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49165" name="Text Box 30"/>
              <p:cNvSpPr txBox="1">
                <a:spLocks noRot="1" noChangeAspect="1" noMove="1" noResize="1" noEditPoints="1" noAdjustHandles="1" noChangeArrowheads="1" noChangeShapeType="1" noTextEdit="1"/>
              </p:cNvSpPr>
              <p:nvPr/>
            </p:nvSpPr>
            <p:spPr bwMode="auto">
              <a:xfrm>
                <a:off x="5908675" y="3281705"/>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166" name="Text Box 31"/>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49166" name="Text Box 31"/>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9"/>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9167" name="Object 32"/>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6044" name="Equation" r:id="rId10" imgW="2133600" imgH="571500" progId="Equation.DSMT4">
                  <p:embed/>
                </p:oleObj>
              </mc:Choice>
              <mc:Fallback>
                <p:oleObj name="Equation" r:id="rId10" imgW="2133600" imgH="5715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49168" name="Text Box 33"/>
              <p:cNvSpPr txBox="1">
                <a:spLocks noChangeArrowheads="1"/>
              </p:cNvSpPr>
              <p:nvPr/>
            </p:nvSpPr>
            <p:spPr bwMode="auto">
              <a:xfrm>
                <a:off x="7497763" y="1371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49168" name="Text Box 33"/>
              <p:cNvSpPr txBox="1">
                <a:spLocks noRot="1" noChangeAspect="1" noMove="1" noResize="1" noEditPoints="1" noAdjustHandles="1" noChangeArrowheads="1" noChangeShapeType="1" noTextEdit="1"/>
              </p:cNvSpPr>
              <p:nvPr/>
            </p:nvSpPr>
            <p:spPr bwMode="auto">
              <a:xfrm>
                <a:off x="7497763" y="1371600"/>
                <a:ext cx="457200" cy="323165"/>
              </a:xfrm>
              <a:prstGeom prst="rect">
                <a:avLst/>
              </a:prstGeom>
              <a:blipFill rotWithShape="1">
                <a:blip r:embed="rId12"/>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49169" name="Object 34"/>
          <p:cNvGraphicFramePr>
            <a:graphicFrameLocks noChangeAspect="1"/>
          </p:cNvGraphicFramePr>
          <p:nvPr/>
        </p:nvGraphicFramePr>
        <p:xfrm>
          <a:off x="8229600" y="4572000"/>
          <a:ext cx="1173163" cy="495300"/>
        </p:xfrm>
        <a:graphic>
          <a:graphicData uri="http://schemas.openxmlformats.org/presentationml/2006/ole">
            <mc:AlternateContent xmlns:mc="http://schemas.openxmlformats.org/markup-compatibility/2006">
              <mc:Choice xmlns:v="urn:schemas-microsoft-com:vml" Requires="v">
                <p:oleObj spid="_x0000_s86045" name="Equation" r:id="rId13" imgW="977476" imgH="495085" progId="Equation.DSMT4">
                  <p:embed/>
                </p:oleObj>
              </mc:Choice>
              <mc:Fallback>
                <p:oleObj name="Equation" r:id="rId13" imgW="977476" imgH="495085"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9600" y="4572000"/>
                        <a:ext cx="117316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0213" name="A Camp - 08 - Algebra.mp3">
            <a:hlinkClick r:id="" action="ppaction://media"/>
          </p:cNvPr>
          <p:cNvPicPr>
            <a:picLocks noRot="1" noChangeAspect="1" noChangeArrowheads="1"/>
          </p:cNvPicPr>
          <p:nvPr>
            <a:audioFile r:link="rId2"/>
          </p:nvPr>
        </p:nvPicPr>
        <p:blipFill>
          <a:blip r:embed="rId15">
            <a:extLst>
              <a:ext uri="{28A0092B-C50C-407E-A947-70E740481C1C}">
                <a14:useLocalDpi xmlns:a14="http://schemas.microsoft.com/office/drawing/2010/main" val="0"/>
              </a:ext>
            </a:extLst>
          </a:blip>
          <a:srcRect/>
          <a:stretch>
            <a:fillRect/>
          </a:stretch>
        </p:blipFill>
        <p:spPr bwMode="auto">
          <a:xfrm>
            <a:off x="5303838" y="7086600"/>
            <a:ext cx="3651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46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02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50213"/>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a:extLst>
              <a:ext uri="{FF2B5EF4-FFF2-40B4-BE49-F238E27FC236}"/>
            </a:extLst>
          </p:cNvPr>
          <p:cNvSpPr>
            <a:spLocks noGrp="1" noChangeArrowheads="1"/>
          </p:cNvSpPr>
          <p:nvPr>
            <p:ph type="ctrTitle"/>
          </p:nvPr>
        </p:nvSpPr>
        <p:spPr>
          <a:xfrm>
            <a:off x="731838" y="23813"/>
            <a:ext cx="9326562" cy="1143000"/>
          </a:xfrm>
        </p:spPr>
        <p:txBody>
          <a:bodyPr/>
          <a:lstStyle/>
          <a:p>
            <a:pPr eaLnBrk="1" hangingPunct="1">
              <a:defRPr/>
            </a:pPr>
            <a:r>
              <a:rPr lang="en-US" altLang="en-US" dirty="0" err="1"/>
              <a:t>Argand</a:t>
            </a:r>
            <a:r>
              <a:rPr lang="en-US" altLang="en-US" dirty="0"/>
              <a:t> Diagram</a:t>
            </a:r>
          </a:p>
        </p:txBody>
      </p:sp>
      <p:grpSp>
        <p:nvGrpSpPr>
          <p:cNvPr id="50179" name="Group 3"/>
          <p:cNvGrpSpPr>
            <a:grpSpLocks/>
          </p:cNvGrpSpPr>
          <p:nvPr/>
        </p:nvGrpSpPr>
        <p:grpSpPr bwMode="auto">
          <a:xfrm>
            <a:off x="1006475" y="1447800"/>
            <a:ext cx="7588250" cy="4495800"/>
            <a:chOff x="528" y="912"/>
            <a:chExt cx="3984" cy="2832"/>
          </a:xfrm>
        </p:grpSpPr>
        <p:sp>
          <p:nvSpPr>
            <p:cNvPr id="50194"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95"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96"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97"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98"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99"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200"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201"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202"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50203"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50204"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50205"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50206"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50207"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50208"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50209"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50180" name="Line 20"/>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81" name="Line 21"/>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82" name="Line 22"/>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83" name="Line 23"/>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84" name="Line 24"/>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0185" name="Line 25"/>
          <p:cNvSpPr>
            <a:spLocks noChangeShapeType="1"/>
          </p:cNvSpPr>
          <p:nvPr/>
        </p:nvSpPr>
        <p:spPr bwMode="auto">
          <a:xfrm>
            <a:off x="5943600" y="2209800"/>
            <a:ext cx="0" cy="1143000"/>
          </a:xfrm>
          <a:prstGeom prst="line">
            <a:avLst/>
          </a:prstGeom>
          <a:noFill/>
          <a:ln w="38100" cap="sq">
            <a:solidFill>
              <a:srgbClr val="00FF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50186" name="Object 26"/>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7066"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187" name="Object 27"/>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7067"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8" name="Text Box 28"/>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50189" name="Text Box 29"/>
              <p:cNvSpPr txBox="1">
                <a:spLocks noChangeArrowheads="1"/>
              </p:cNvSpPr>
              <p:nvPr/>
            </p:nvSpPr>
            <p:spPr bwMode="auto">
              <a:xfrm>
                <a:off x="6035675" y="3276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50189" name="Text Box 29"/>
              <p:cNvSpPr txBox="1">
                <a:spLocks noRot="1" noChangeAspect="1" noMove="1" noResize="1" noEditPoints="1" noAdjustHandles="1" noChangeArrowheads="1" noChangeShapeType="1" noTextEdit="1"/>
              </p:cNvSpPr>
              <p:nvPr/>
            </p:nvSpPr>
            <p:spPr bwMode="auto">
              <a:xfrm>
                <a:off x="6035675" y="3276600"/>
                <a:ext cx="457200" cy="32316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190" name="Text Box 30"/>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50190" name="Text Box 30"/>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50191" name="Object 31"/>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7068" name="Equation" r:id="rId9" imgW="2133600" imgH="571500" progId="Equation.DSMT4">
                  <p:embed/>
                </p:oleObj>
              </mc:Choice>
              <mc:Fallback>
                <p:oleObj name="Equation" r:id="rId9" imgW="2133600" imgH="571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0192" name="Text Box 32"/>
              <p:cNvSpPr txBox="1">
                <a:spLocks noChangeArrowheads="1"/>
              </p:cNvSpPr>
              <p:nvPr/>
            </p:nvSpPr>
            <p:spPr bwMode="auto">
              <a:xfrm>
                <a:off x="7406127" y="1371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50192" name="Text Box 32"/>
              <p:cNvSpPr txBox="1">
                <a:spLocks noRot="1" noChangeAspect="1" noMove="1" noResize="1" noEditPoints="1" noAdjustHandles="1" noChangeArrowheads="1" noChangeShapeType="1" noTextEdit="1"/>
              </p:cNvSpPr>
              <p:nvPr/>
            </p:nvSpPr>
            <p:spPr bwMode="auto">
              <a:xfrm>
                <a:off x="7406127" y="1371600"/>
                <a:ext cx="457200" cy="323165"/>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50193" name="Object 33"/>
          <p:cNvGraphicFramePr>
            <a:graphicFrameLocks noChangeAspect="1"/>
          </p:cNvGraphicFramePr>
          <p:nvPr/>
        </p:nvGraphicFramePr>
        <p:xfrm>
          <a:off x="922338" y="4610100"/>
          <a:ext cx="2362200" cy="1473200"/>
        </p:xfrm>
        <a:graphic>
          <a:graphicData uri="http://schemas.openxmlformats.org/presentationml/2006/ole">
            <mc:AlternateContent xmlns:mc="http://schemas.openxmlformats.org/markup-compatibility/2006">
              <mc:Choice xmlns:v="urn:schemas-microsoft-com:vml" Requires="v">
                <p:oleObj spid="_x0000_s87069" name="Equation" r:id="rId12" imgW="1968500" imgH="1473200" progId="Equation.DSMT4">
                  <p:embed/>
                </p:oleObj>
              </mc:Choice>
              <mc:Fallback>
                <p:oleObj name="Equation" r:id="rId12" imgW="1968500" imgH="1473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338" y="4610100"/>
                        <a:ext cx="2362200" cy="147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0959556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514" name="Rectangle 2">
            <a:extLst>
              <a:ext uri="{FF2B5EF4-FFF2-40B4-BE49-F238E27FC236}"/>
            </a:extLst>
          </p:cNvPr>
          <p:cNvSpPr>
            <a:spLocks noGrp="1" noChangeArrowheads="1"/>
          </p:cNvSpPr>
          <p:nvPr>
            <p:ph type="ctrTitle"/>
          </p:nvPr>
        </p:nvSpPr>
        <p:spPr>
          <a:xfrm>
            <a:off x="731838" y="-47625"/>
            <a:ext cx="9326562" cy="1143000"/>
          </a:xfrm>
        </p:spPr>
        <p:txBody>
          <a:bodyPr/>
          <a:lstStyle/>
          <a:p>
            <a:pPr eaLnBrk="1" hangingPunct="1">
              <a:defRPr/>
            </a:pPr>
            <a:r>
              <a:rPr lang="en-US" altLang="en-US" dirty="0" err="1"/>
              <a:t>Argand</a:t>
            </a:r>
            <a:r>
              <a:rPr lang="en-US" altLang="en-US" dirty="0"/>
              <a:t> Diagram</a:t>
            </a:r>
          </a:p>
        </p:txBody>
      </p:sp>
      <p:grpSp>
        <p:nvGrpSpPr>
          <p:cNvPr id="51203" name="Group 3"/>
          <p:cNvGrpSpPr>
            <a:grpSpLocks/>
          </p:cNvGrpSpPr>
          <p:nvPr/>
        </p:nvGrpSpPr>
        <p:grpSpPr bwMode="auto">
          <a:xfrm>
            <a:off x="1006475" y="1447800"/>
            <a:ext cx="7588250" cy="4495800"/>
            <a:chOff x="528" y="912"/>
            <a:chExt cx="3984" cy="2832"/>
          </a:xfrm>
        </p:grpSpPr>
        <p:sp>
          <p:nvSpPr>
            <p:cNvPr id="51218"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19"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0"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1"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2"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3"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4"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5"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26"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51227"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51228"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51229"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51230"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51231"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51232"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51233"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51204" name="Line 20"/>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05" name="Line 21"/>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06" name="Line 22"/>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07" name="Line 23"/>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08" name="Line 24"/>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1209" name="Line 25"/>
          <p:cNvSpPr>
            <a:spLocks noChangeShapeType="1"/>
          </p:cNvSpPr>
          <p:nvPr/>
        </p:nvSpPr>
        <p:spPr bwMode="auto">
          <a:xfrm>
            <a:off x="5943600" y="2209800"/>
            <a:ext cx="0" cy="1143000"/>
          </a:xfrm>
          <a:prstGeom prst="line">
            <a:avLst/>
          </a:prstGeom>
          <a:noFill/>
          <a:ln w="38100" cap="sq">
            <a:solidFill>
              <a:srgbClr val="00FF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51210" name="Object 26"/>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8090"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11" name="Object 27"/>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8091"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2" name="Text Box 28"/>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51213" name="Text Box 29"/>
              <p:cNvSpPr txBox="1">
                <a:spLocks noChangeArrowheads="1"/>
              </p:cNvSpPr>
              <p:nvPr/>
            </p:nvSpPr>
            <p:spPr bwMode="auto">
              <a:xfrm>
                <a:off x="5987102" y="3290888"/>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51213" name="Text Box 29"/>
              <p:cNvSpPr txBox="1">
                <a:spLocks noRot="1" noChangeAspect="1" noMove="1" noResize="1" noEditPoints="1" noAdjustHandles="1" noChangeArrowheads="1" noChangeShapeType="1" noTextEdit="1"/>
              </p:cNvSpPr>
              <p:nvPr/>
            </p:nvSpPr>
            <p:spPr bwMode="auto">
              <a:xfrm>
                <a:off x="5987102" y="3290888"/>
                <a:ext cx="457200" cy="32316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214" name="Text Box 30"/>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51214" name="Text Box 30"/>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51215" name="Object 31"/>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8092" name="Equation" r:id="rId9" imgW="2133600" imgH="571500" progId="Equation.DSMT4">
                  <p:embed/>
                </p:oleObj>
              </mc:Choice>
              <mc:Fallback>
                <p:oleObj name="Equation" r:id="rId9" imgW="2133600" imgH="571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1216" name="Text Box 32"/>
              <p:cNvSpPr txBox="1">
                <a:spLocks noChangeArrowheads="1"/>
              </p:cNvSpPr>
              <p:nvPr/>
            </p:nvSpPr>
            <p:spPr bwMode="auto">
              <a:xfrm>
                <a:off x="7497763" y="13716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51216" name="Text Box 32"/>
              <p:cNvSpPr txBox="1">
                <a:spLocks noRot="1" noChangeAspect="1" noMove="1" noResize="1" noEditPoints="1" noAdjustHandles="1" noChangeArrowheads="1" noChangeShapeType="1" noTextEdit="1"/>
              </p:cNvSpPr>
              <p:nvPr/>
            </p:nvSpPr>
            <p:spPr bwMode="auto">
              <a:xfrm>
                <a:off x="7497763" y="1371600"/>
                <a:ext cx="457200" cy="323165"/>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51217" name="Object 33"/>
          <p:cNvGraphicFramePr>
            <a:graphicFrameLocks noChangeAspect="1"/>
          </p:cNvGraphicFramePr>
          <p:nvPr/>
        </p:nvGraphicFramePr>
        <p:xfrm>
          <a:off x="549275" y="4578350"/>
          <a:ext cx="3108325" cy="1536700"/>
        </p:xfrm>
        <a:graphic>
          <a:graphicData uri="http://schemas.openxmlformats.org/presentationml/2006/ole">
            <mc:AlternateContent xmlns:mc="http://schemas.openxmlformats.org/markup-compatibility/2006">
              <mc:Choice xmlns:v="urn:schemas-microsoft-com:vml" Requires="v">
                <p:oleObj spid="_x0000_s88093" name="Equation" r:id="rId12" imgW="2590800" imgH="1536700" progId="Equation.DSMT4">
                  <p:embed/>
                </p:oleObj>
              </mc:Choice>
              <mc:Fallback>
                <p:oleObj name="Equation" r:id="rId12" imgW="2590800" imgH="15367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9275" y="4578350"/>
                        <a:ext cx="3108325" cy="153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092985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extLst>
          </p:cNvPr>
          <p:cNvSpPr>
            <a:spLocks noGrp="1" noChangeArrowheads="1"/>
          </p:cNvSpPr>
          <p:nvPr>
            <p:ph type="ctrTitle"/>
          </p:nvPr>
        </p:nvSpPr>
        <p:spPr>
          <a:xfrm>
            <a:off x="731838" y="-114300"/>
            <a:ext cx="9326562" cy="1143000"/>
          </a:xfrm>
        </p:spPr>
        <p:txBody>
          <a:bodyPr/>
          <a:lstStyle/>
          <a:p>
            <a:pPr eaLnBrk="1" hangingPunct="1">
              <a:defRPr/>
            </a:pPr>
            <a:r>
              <a:rPr lang="en-US" altLang="en-US" dirty="0" err="1"/>
              <a:t>Argand</a:t>
            </a:r>
            <a:r>
              <a:rPr lang="en-US" altLang="en-US" dirty="0"/>
              <a:t> Diagram</a:t>
            </a:r>
          </a:p>
        </p:txBody>
      </p:sp>
      <p:grpSp>
        <p:nvGrpSpPr>
          <p:cNvPr id="52227" name="Group 3"/>
          <p:cNvGrpSpPr>
            <a:grpSpLocks/>
          </p:cNvGrpSpPr>
          <p:nvPr/>
        </p:nvGrpSpPr>
        <p:grpSpPr bwMode="auto">
          <a:xfrm>
            <a:off x="1006475" y="1447800"/>
            <a:ext cx="7588250" cy="4495800"/>
            <a:chOff x="528" y="912"/>
            <a:chExt cx="3984" cy="2832"/>
          </a:xfrm>
        </p:grpSpPr>
        <p:sp>
          <p:nvSpPr>
            <p:cNvPr id="52243" name="Line 4"/>
            <p:cNvSpPr>
              <a:spLocks noChangeShapeType="1"/>
            </p:cNvSpPr>
            <p:nvPr/>
          </p:nvSpPr>
          <p:spPr bwMode="auto">
            <a:xfrm>
              <a:off x="2400" y="1104"/>
              <a:ext cx="0" cy="2640"/>
            </a:xfrm>
            <a:prstGeom prst="line">
              <a:avLst/>
            </a:prstGeom>
            <a:noFill/>
            <a:ln w="28575" cap="sq">
              <a:solidFill>
                <a:schemeClr val="tx1"/>
              </a:solidFill>
              <a:round/>
              <a:headEnd type="arrow"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44" name="Line 5"/>
            <p:cNvSpPr>
              <a:spLocks noChangeShapeType="1"/>
            </p:cNvSpPr>
            <p:nvPr/>
          </p:nvSpPr>
          <p:spPr bwMode="auto">
            <a:xfrm>
              <a:off x="528" y="2448"/>
              <a:ext cx="3600" cy="0"/>
            </a:xfrm>
            <a:prstGeom prst="line">
              <a:avLst/>
            </a:prstGeom>
            <a:noFill/>
            <a:ln w="28575" cap="sq">
              <a:solidFill>
                <a:schemeClr val="tx1"/>
              </a:solidFill>
              <a:round/>
              <a:headEnd type="none" w="sm" len="sm"/>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45" name="Line 6"/>
            <p:cNvSpPr>
              <a:spLocks noChangeShapeType="1"/>
            </p:cNvSpPr>
            <p:nvPr/>
          </p:nvSpPr>
          <p:spPr bwMode="auto">
            <a:xfrm>
              <a:off x="2784" y="2367"/>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46" name="Line 7"/>
            <p:cNvSpPr>
              <a:spLocks noChangeShapeType="1"/>
            </p:cNvSpPr>
            <p:nvPr/>
          </p:nvSpPr>
          <p:spPr bwMode="auto">
            <a:xfrm rot="5400000">
              <a:off x="2406" y="199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47" name="Line 8"/>
            <p:cNvSpPr>
              <a:spLocks noChangeShapeType="1"/>
            </p:cNvSpPr>
            <p:nvPr/>
          </p:nvSpPr>
          <p:spPr bwMode="auto">
            <a:xfrm>
              <a:off x="3552" y="2370"/>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48" name="Line 9"/>
            <p:cNvSpPr>
              <a:spLocks noChangeShapeType="1"/>
            </p:cNvSpPr>
            <p:nvPr/>
          </p:nvSpPr>
          <p:spPr bwMode="auto">
            <a:xfrm>
              <a:off x="3168" y="2355"/>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49" name="Line 10"/>
            <p:cNvSpPr>
              <a:spLocks noChangeShapeType="1"/>
            </p:cNvSpPr>
            <p:nvPr/>
          </p:nvSpPr>
          <p:spPr bwMode="auto">
            <a:xfrm rot="5400000">
              <a:off x="2397" y="1608"/>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50" name="Line 11"/>
            <p:cNvSpPr>
              <a:spLocks noChangeShapeType="1"/>
            </p:cNvSpPr>
            <p:nvPr/>
          </p:nvSpPr>
          <p:spPr bwMode="auto">
            <a:xfrm rot="5400000">
              <a:off x="2394" y="1272"/>
              <a:ext cx="0" cy="144"/>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51" name="Text Box 12"/>
            <p:cNvSpPr txBox="1">
              <a:spLocks noChangeArrowheads="1"/>
            </p:cNvSpPr>
            <p:nvPr/>
          </p:nvSpPr>
          <p:spPr bwMode="auto">
            <a:xfrm>
              <a:off x="4128"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x</a:t>
              </a:r>
            </a:p>
          </p:txBody>
        </p:sp>
        <p:sp>
          <p:nvSpPr>
            <p:cNvPr id="52252" name="Text Box 13"/>
            <p:cNvSpPr txBox="1">
              <a:spLocks noChangeArrowheads="1"/>
            </p:cNvSpPr>
            <p:nvPr/>
          </p:nvSpPr>
          <p:spPr bwMode="auto">
            <a:xfrm>
              <a:off x="2448" y="91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i="1">
                  <a:solidFill>
                    <a:srgbClr val="FFFF00"/>
                  </a:solidFill>
                </a:rPr>
                <a:t>y</a:t>
              </a:r>
            </a:p>
          </p:txBody>
        </p:sp>
        <p:sp>
          <p:nvSpPr>
            <p:cNvPr id="52253" name="Text Box 14"/>
            <p:cNvSpPr txBox="1">
              <a:spLocks noChangeArrowheads="1"/>
            </p:cNvSpPr>
            <p:nvPr/>
          </p:nvSpPr>
          <p:spPr bwMode="auto">
            <a:xfrm>
              <a:off x="2688" y="250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52254" name="Text Box 15"/>
            <p:cNvSpPr txBox="1">
              <a:spLocks noChangeArrowheads="1"/>
            </p:cNvSpPr>
            <p:nvPr/>
          </p:nvSpPr>
          <p:spPr bwMode="auto">
            <a:xfrm>
              <a:off x="3072"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52255" name="Text Box 16"/>
            <p:cNvSpPr txBox="1">
              <a:spLocks noChangeArrowheads="1"/>
            </p:cNvSpPr>
            <p:nvPr/>
          </p:nvSpPr>
          <p:spPr bwMode="auto">
            <a:xfrm>
              <a:off x="3456" y="2496"/>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sp>
          <p:nvSpPr>
            <p:cNvPr id="52256" name="Text Box 17"/>
            <p:cNvSpPr txBox="1">
              <a:spLocks noChangeArrowheads="1"/>
            </p:cNvSpPr>
            <p:nvPr/>
          </p:nvSpPr>
          <p:spPr bwMode="auto">
            <a:xfrm>
              <a:off x="2160" y="193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1</a:t>
              </a:r>
            </a:p>
          </p:txBody>
        </p:sp>
        <p:sp>
          <p:nvSpPr>
            <p:cNvPr id="52257" name="Text Box 18"/>
            <p:cNvSpPr txBox="1">
              <a:spLocks noChangeArrowheads="1"/>
            </p:cNvSpPr>
            <p:nvPr/>
          </p:nvSpPr>
          <p:spPr bwMode="auto">
            <a:xfrm>
              <a:off x="2160" y="157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2</a:t>
              </a:r>
            </a:p>
          </p:txBody>
        </p:sp>
        <p:sp>
          <p:nvSpPr>
            <p:cNvPr id="52258" name="Text Box 19"/>
            <p:cNvSpPr txBox="1">
              <a:spLocks noChangeArrowheads="1"/>
            </p:cNvSpPr>
            <p:nvPr/>
          </p:nvSpPr>
          <p:spPr bwMode="auto">
            <a:xfrm>
              <a:off x="2160" y="12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800">
                  <a:solidFill>
                    <a:srgbClr val="FFFF00"/>
                  </a:solidFill>
                </a:rPr>
                <a:t>3</a:t>
              </a:r>
            </a:p>
          </p:txBody>
        </p:sp>
      </p:grpSp>
      <p:sp>
        <p:nvSpPr>
          <p:cNvPr id="52228" name="Line 20"/>
          <p:cNvSpPr>
            <a:spLocks noChangeShapeType="1"/>
          </p:cNvSpPr>
          <p:nvPr/>
        </p:nvSpPr>
        <p:spPr bwMode="auto">
          <a:xfrm flipV="1">
            <a:off x="4572000" y="2133600"/>
            <a:ext cx="1463675"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29" name="Line 21"/>
          <p:cNvSpPr>
            <a:spLocks noChangeShapeType="1"/>
          </p:cNvSpPr>
          <p:nvPr/>
        </p:nvSpPr>
        <p:spPr bwMode="auto">
          <a:xfrm flipV="1">
            <a:off x="4572000" y="3352800"/>
            <a:ext cx="1463675"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30" name="Line 22"/>
          <p:cNvSpPr>
            <a:spLocks noChangeShapeType="1"/>
          </p:cNvSpPr>
          <p:nvPr/>
        </p:nvSpPr>
        <p:spPr bwMode="auto">
          <a:xfrm flipV="1">
            <a:off x="6035675" y="1600200"/>
            <a:ext cx="1462088" cy="17526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31" name="Line 23"/>
          <p:cNvSpPr>
            <a:spLocks noChangeShapeType="1"/>
          </p:cNvSpPr>
          <p:nvPr/>
        </p:nvSpPr>
        <p:spPr bwMode="auto">
          <a:xfrm flipV="1">
            <a:off x="6035675" y="1651000"/>
            <a:ext cx="1462088" cy="533400"/>
          </a:xfrm>
          <a:prstGeom prst="line">
            <a:avLst/>
          </a:prstGeom>
          <a:noFill/>
          <a:ln w="28575" cap="sq">
            <a:solidFill>
              <a:schemeClr val="tx2"/>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32" name="Line 24"/>
          <p:cNvSpPr>
            <a:spLocks noChangeShapeType="1"/>
          </p:cNvSpPr>
          <p:nvPr/>
        </p:nvSpPr>
        <p:spPr bwMode="auto">
          <a:xfrm flipV="1">
            <a:off x="4664075" y="1676400"/>
            <a:ext cx="2743200" cy="2133600"/>
          </a:xfrm>
          <a:prstGeom prst="line">
            <a:avLst/>
          </a:prstGeom>
          <a:noFill/>
          <a:ln w="38100" cap="sq">
            <a:solidFill>
              <a:srgbClr val="FF66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sp>
        <p:nvSpPr>
          <p:cNvPr id="52233" name="Line 25"/>
          <p:cNvSpPr>
            <a:spLocks noChangeShapeType="1"/>
          </p:cNvSpPr>
          <p:nvPr/>
        </p:nvSpPr>
        <p:spPr bwMode="auto">
          <a:xfrm>
            <a:off x="5943600" y="2209800"/>
            <a:ext cx="0" cy="1143000"/>
          </a:xfrm>
          <a:prstGeom prst="line">
            <a:avLst/>
          </a:prstGeom>
          <a:noFill/>
          <a:ln w="38100" cap="sq">
            <a:solidFill>
              <a:srgbClr val="00FF00"/>
            </a:solidFill>
            <a:round/>
            <a:headEnd type="none" w="sm" len="sm"/>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solidFill>
                <a:srgbClr val="FFFFFF"/>
              </a:solidFill>
            </a:endParaRPr>
          </a:p>
        </p:txBody>
      </p:sp>
      <p:graphicFrame>
        <p:nvGraphicFramePr>
          <p:cNvPr id="52234" name="Object 26"/>
          <p:cNvGraphicFramePr>
            <a:graphicFrameLocks noChangeAspect="1"/>
          </p:cNvGraphicFramePr>
          <p:nvPr/>
        </p:nvGraphicFramePr>
        <p:xfrm>
          <a:off x="6583363" y="3124200"/>
          <a:ext cx="2286000" cy="571500"/>
        </p:xfrm>
        <a:graphic>
          <a:graphicData uri="http://schemas.openxmlformats.org/presentationml/2006/ole">
            <mc:AlternateContent xmlns:mc="http://schemas.openxmlformats.org/markup-compatibility/2006">
              <mc:Choice xmlns:v="urn:schemas-microsoft-com:vml" Requires="v">
                <p:oleObj spid="_x0000_s89106" name="Equation" r:id="rId3" imgW="1905000" imgH="571500" progId="Equation.DSMT4">
                  <p:embed/>
                </p:oleObj>
              </mc:Choice>
              <mc:Fallback>
                <p:oleObj name="Equation" r:id="rId3" imgW="1905000" imgH="571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3124200"/>
                        <a:ext cx="22860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5" name="Object 27"/>
          <p:cNvGraphicFramePr>
            <a:graphicFrameLocks noChangeAspect="1"/>
          </p:cNvGraphicFramePr>
          <p:nvPr/>
        </p:nvGraphicFramePr>
        <p:xfrm>
          <a:off x="4664075" y="1143000"/>
          <a:ext cx="2514600" cy="571500"/>
        </p:xfrm>
        <a:graphic>
          <a:graphicData uri="http://schemas.openxmlformats.org/presentationml/2006/ole">
            <mc:AlternateContent xmlns:mc="http://schemas.openxmlformats.org/markup-compatibility/2006">
              <mc:Choice xmlns:v="urn:schemas-microsoft-com:vml" Requires="v">
                <p:oleObj spid="_x0000_s89107" name="Equation" r:id="rId5" imgW="2095500" imgH="571500" progId="Equation.DSMT4">
                  <p:embed/>
                </p:oleObj>
              </mc:Choice>
              <mc:Fallback>
                <p:oleObj name="Equation" r:id="rId5" imgW="2095500" imgH="5715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5" y="1143000"/>
                        <a:ext cx="2514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36" name="Text Box 28"/>
          <p:cNvSpPr txBox="1">
            <a:spLocks noChangeArrowheads="1"/>
          </p:cNvSpPr>
          <p:nvPr/>
        </p:nvSpPr>
        <p:spPr bwMode="auto">
          <a:xfrm>
            <a:off x="4206875" y="3886200"/>
            <a:ext cx="457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ltLang="en-US" sz="1400">
                <a:solidFill>
                  <a:srgbClr val="FFFFFF"/>
                </a:solidFill>
              </a:rPr>
              <a:t>O</a:t>
            </a:r>
          </a:p>
        </p:txBody>
      </p:sp>
      <mc:AlternateContent xmlns:mc="http://schemas.openxmlformats.org/markup-compatibility/2006" xmlns:a14="http://schemas.microsoft.com/office/drawing/2010/main">
        <mc:Choice Requires="a14">
          <p:sp>
            <p:nvSpPr>
              <p:cNvPr id="52237" name="Text Box 29"/>
              <p:cNvSpPr txBox="1">
                <a:spLocks noChangeArrowheads="1"/>
              </p:cNvSpPr>
              <p:nvPr/>
            </p:nvSpPr>
            <p:spPr bwMode="auto">
              <a:xfrm>
                <a:off x="6035675" y="32004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𝐴</m:t>
                      </m:r>
                    </m:oMath>
                  </m:oMathPara>
                </a14:m>
                <a:endParaRPr lang="en-US" altLang="en-US" sz="1500" dirty="0">
                  <a:solidFill>
                    <a:srgbClr val="FFFFFF"/>
                  </a:solidFill>
                </a:endParaRPr>
              </a:p>
            </p:txBody>
          </p:sp>
        </mc:Choice>
        <mc:Fallback xmlns="">
          <p:sp>
            <p:nvSpPr>
              <p:cNvPr id="52237" name="Text Box 29"/>
              <p:cNvSpPr txBox="1">
                <a:spLocks noRot="1" noChangeAspect="1" noMove="1" noResize="1" noEditPoints="1" noAdjustHandles="1" noChangeArrowheads="1" noChangeShapeType="1" noTextEdit="1"/>
              </p:cNvSpPr>
              <p:nvPr/>
            </p:nvSpPr>
            <p:spPr bwMode="auto">
              <a:xfrm>
                <a:off x="6035675" y="3200400"/>
                <a:ext cx="457200" cy="323165"/>
              </a:xfrm>
              <a:prstGeom prst="rect">
                <a:avLst/>
              </a:prstGeom>
              <a:blipFill rotWithShape="1">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238" name="Text Box 30"/>
              <p:cNvSpPr txBox="1">
                <a:spLocks noChangeArrowheads="1"/>
              </p:cNvSpPr>
              <p:nvPr/>
            </p:nvSpPr>
            <p:spPr bwMode="auto">
              <a:xfrm>
                <a:off x="5680075" y="1828800"/>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𝐵</m:t>
                      </m:r>
                    </m:oMath>
                  </m:oMathPara>
                </a14:m>
                <a:endParaRPr lang="en-US" altLang="en-US" sz="1500" dirty="0">
                  <a:solidFill>
                    <a:srgbClr val="FFFFFF"/>
                  </a:solidFill>
                </a:endParaRPr>
              </a:p>
            </p:txBody>
          </p:sp>
        </mc:Choice>
        <mc:Fallback xmlns="">
          <p:sp>
            <p:nvSpPr>
              <p:cNvPr id="52238" name="Text Box 30"/>
              <p:cNvSpPr txBox="1">
                <a:spLocks noRot="1" noChangeAspect="1" noMove="1" noResize="1" noEditPoints="1" noAdjustHandles="1" noChangeArrowheads="1" noChangeShapeType="1" noTextEdit="1"/>
              </p:cNvSpPr>
              <p:nvPr/>
            </p:nvSpPr>
            <p:spPr bwMode="auto">
              <a:xfrm>
                <a:off x="5680075" y="1828800"/>
                <a:ext cx="457200" cy="323165"/>
              </a:xfrm>
              <a:prstGeom prst="rect">
                <a:avLst/>
              </a:prstGeom>
              <a:blipFill rotWithShape="1">
                <a:blip r:embed="rId8"/>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52239" name="Object 31"/>
          <p:cNvGraphicFramePr>
            <a:graphicFrameLocks noChangeAspect="1"/>
          </p:cNvGraphicFramePr>
          <p:nvPr/>
        </p:nvGraphicFramePr>
        <p:xfrm>
          <a:off x="7589838" y="1676400"/>
          <a:ext cx="2560637" cy="571500"/>
        </p:xfrm>
        <a:graphic>
          <a:graphicData uri="http://schemas.openxmlformats.org/presentationml/2006/ole">
            <mc:AlternateContent xmlns:mc="http://schemas.openxmlformats.org/markup-compatibility/2006">
              <mc:Choice xmlns:v="urn:schemas-microsoft-com:vml" Requires="v">
                <p:oleObj spid="_x0000_s89108" name="Equation" r:id="rId9" imgW="2133600" imgH="571500" progId="Equation.DSMT4">
                  <p:embed/>
                </p:oleObj>
              </mc:Choice>
              <mc:Fallback>
                <p:oleObj name="Equation" r:id="rId9" imgW="2133600" imgH="5715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89838" y="1676400"/>
                        <a:ext cx="2560637"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52240" name="Text Box 32"/>
              <p:cNvSpPr txBox="1">
                <a:spLocks noChangeArrowheads="1"/>
              </p:cNvSpPr>
              <p:nvPr/>
            </p:nvSpPr>
            <p:spPr bwMode="auto">
              <a:xfrm>
                <a:off x="7406127" y="1387354"/>
                <a:ext cx="457200" cy="32316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altLang="en-US" sz="1500" i="1" dirty="0" smtClean="0">
                          <a:solidFill>
                            <a:srgbClr val="FFFFFF"/>
                          </a:solidFill>
                          <a:latin typeface="Cambria Math"/>
                        </a:rPr>
                        <m:t>𝐶</m:t>
                      </m:r>
                    </m:oMath>
                  </m:oMathPara>
                </a14:m>
                <a:endParaRPr lang="en-US" altLang="en-US" sz="1500" dirty="0">
                  <a:solidFill>
                    <a:srgbClr val="FFFFFF"/>
                  </a:solidFill>
                </a:endParaRPr>
              </a:p>
            </p:txBody>
          </p:sp>
        </mc:Choice>
        <mc:Fallback xmlns="">
          <p:sp>
            <p:nvSpPr>
              <p:cNvPr id="52240" name="Text Box 32"/>
              <p:cNvSpPr txBox="1">
                <a:spLocks noRot="1" noChangeAspect="1" noMove="1" noResize="1" noEditPoints="1" noAdjustHandles="1" noChangeArrowheads="1" noChangeShapeType="1" noTextEdit="1"/>
              </p:cNvSpPr>
              <p:nvPr/>
            </p:nvSpPr>
            <p:spPr bwMode="auto">
              <a:xfrm>
                <a:off x="7406127" y="1387354"/>
                <a:ext cx="457200" cy="323165"/>
              </a:xfrm>
              <a:prstGeom prst="rect">
                <a:avLst/>
              </a:prstGeom>
              <a:blipFill rotWithShape="1">
                <a:blip r:embed="rId11"/>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graphicFrame>
        <p:nvGraphicFramePr>
          <p:cNvPr id="52241" name="Object 33"/>
          <p:cNvGraphicFramePr>
            <a:graphicFrameLocks noChangeAspect="1"/>
          </p:cNvGraphicFramePr>
          <p:nvPr/>
        </p:nvGraphicFramePr>
        <p:xfrm>
          <a:off x="549275" y="4572000"/>
          <a:ext cx="3108325" cy="1549400"/>
        </p:xfrm>
        <a:graphic>
          <a:graphicData uri="http://schemas.openxmlformats.org/presentationml/2006/ole">
            <mc:AlternateContent xmlns:mc="http://schemas.openxmlformats.org/markup-compatibility/2006">
              <mc:Choice xmlns:v="urn:schemas-microsoft-com:vml" Requires="v">
                <p:oleObj spid="_x0000_s89109" name="Equation" r:id="rId12" imgW="2590800" imgH="1549400" progId="Equation.DSMT4">
                  <p:embed/>
                </p:oleObj>
              </mc:Choice>
              <mc:Fallback>
                <p:oleObj name="Equation" r:id="rId12" imgW="2590800" imgH="15494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9275" y="4572000"/>
                        <a:ext cx="3108325" cy="154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Rectangle 2">
            <a:extLst>
              <a:ext uri="{FF2B5EF4-FFF2-40B4-BE49-F238E27FC236}"/>
            </a:extLst>
          </p:cNvPr>
          <p:cNvSpPr txBox="1">
            <a:spLocks noChangeArrowheads="1"/>
          </p:cNvSpPr>
          <p:nvPr/>
        </p:nvSpPr>
        <p:spPr bwMode="auto">
          <a:xfrm>
            <a:off x="511175" y="1104900"/>
            <a:ext cx="323215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algn="l" eaLnBrk="1" hangingPunct="1">
              <a:defRPr/>
            </a:pPr>
            <a:r>
              <a:rPr lang="en-US" altLang="en-US" sz="3200" dirty="0">
                <a:solidFill>
                  <a:srgbClr val="FFFF00"/>
                </a:solidFill>
              </a:rPr>
              <a:t>Subtraction of Complex numbers</a:t>
            </a:r>
          </a:p>
        </p:txBody>
      </p:sp>
    </p:spTree>
    <p:extLst>
      <p:ext uri="{BB962C8B-B14F-4D97-AF65-F5344CB8AC3E}">
        <p14:creationId xmlns:p14="http://schemas.microsoft.com/office/powerpoint/2010/main" val="369861108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object 2"/>
          <p:cNvSpPr>
            <a:spLocks/>
          </p:cNvSpPr>
          <p:nvPr/>
        </p:nvSpPr>
        <p:spPr bwMode="auto">
          <a:xfrm>
            <a:off x="3048000" y="2513013"/>
            <a:ext cx="0" cy="1295400"/>
          </a:xfrm>
          <a:custGeom>
            <a:avLst/>
            <a:gdLst>
              <a:gd name="T0" fmla="*/ 0 h 1295400"/>
              <a:gd name="T1" fmla="*/ 1295400 h 1295400"/>
              <a:gd name="T2" fmla="*/ 0 60000 65536"/>
              <a:gd name="T3" fmla="*/ 0 60000 65536"/>
            </a:gdLst>
            <a:ahLst/>
            <a:cxnLst>
              <a:cxn ang="T2">
                <a:pos x="0" y="T0"/>
              </a:cxn>
              <a:cxn ang="T3">
                <a:pos x="0" y="T1"/>
              </a:cxn>
            </a:cxnLst>
            <a:rect l="0" t="0" r="r" b="b"/>
            <a:pathLst>
              <a:path h="1295400">
                <a:moveTo>
                  <a:pt x="0" y="0"/>
                </a:moveTo>
                <a:lnTo>
                  <a:pt x="0" y="129540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FFFFFF"/>
              </a:solidFill>
            </a:endParaRPr>
          </a:p>
        </p:txBody>
      </p:sp>
      <p:sp>
        <p:nvSpPr>
          <p:cNvPr id="3" name="object 3">
            <a:extLst>
              <a:ext uri="{FF2B5EF4-FFF2-40B4-BE49-F238E27FC236}"/>
            </a:extLst>
          </p:cNvPr>
          <p:cNvSpPr txBox="1">
            <a:spLocks noGrp="1"/>
          </p:cNvSpPr>
          <p:nvPr>
            <p:ph type="title"/>
          </p:nvPr>
        </p:nvSpPr>
        <p:spPr>
          <a:xfrm>
            <a:off x="2603500" y="215900"/>
            <a:ext cx="5842000" cy="690563"/>
          </a:xfrm>
        </p:spPr>
        <p:txBody>
          <a:bodyPr lIns="0" tIns="12700" rIns="0" bIns="0" rtlCol="0">
            <a:spAutoFit/>
          </a:bodyPr>
          <a:lstStyle/>
          <a:p>
            <a:pPr marL="12700">
              <a:spcBef>
                <a:spcPts val="100"/>
              </a:spcBef>
              <a:tabLst>
                <a:tab pos="3695700" algn="l"/>
              </a:tabLst>
              <a:defRPr/>
            </a:pPr>
            <a:r>
              <a:rPr spc="-10" dirty="0"/>
              <a:t>Mod-</a:t>
            </a:r>
            <a:r>
              <a:rPr spc="-10" dirty="0" err="1"/>
              <a:t>A</a:t>
            </a:r>
            <a:r>
              <a:rPr spc="-5" dirty="0" err="1"/>
              <a:t>r</a:t>
            </a:r>
            <a:r>
              <a:rPr dirty="0" err="1"/>
              <a:t>g</a:t>
            </a:r>
            <a:r>
              <a:rPr lang="en-US" dirty="0"/>
              <a:t> </a:t>
            </a:r>
            <a:r>
              <a:rPr spc="-5" dirty="0"/>
              <a:t>Form</a:t>
            </a:r>
          </a:p>
        </p:txBody>
      </p:sp>
      <p:sp>
        <p:nvSpPr>
          <p:cNvPr id="16388" name="object 4"/>
          <p:cNvSpPr>
            <a:spLocks/>
          </p:cNvSpPr>
          <p:nvPr/>
        </p:nvSpPr>
        <p:spPr bwMode="auto">
          <a:xfrm>
            <a:off x="1562100" y="2208213"/>
            <a:ext cx="76200" cy="1981200"/>
          </a:xfrm>
          <a:custGeom>
            <a:avLst/>
            <a:gdLst>
              <a:gd name="T0" fmla="*/ 76200 w 76200"/>
              <a:gd name="T1" fmla="*/ 76199 h 1981200"/>
              <a:gd name="T2" fmla="*/ 38100 w 76200"/>
              <a:gd name="T3" fmla="*/ 0 h 1981200"/>
              <a:gd name="T4" fmla="*/ 0 w 76200"/>
              <a:gd name="T5" fmla="*/ 76199 h 1981200"/>
              <a:gd name="T6" fmla="*/ 28193 w 76200"/>
              <a:gd name="T7" fmla="*/ 76199 h 1981200"/>
              <a:gd name="T8" fmla="*/ 28193 w 76200"/>
              <a:gd name="T9" fmla="*/ 63245 h 1981200"/>
              <a:gd name="T10" fmla="*/ 47243 w 76200"/>
              <a:gd name="T11" fmla="*/ 63245 h 1981200"/>
              <a:gd name="T12" fmla="*/ 47243 w 76200"/>
              <a:gd name="T13" fmla="*/ 76199 h 1981200"/>
              <a:gd name="T14" fmla="*/ 76200 w 76200"/>
              <a:gd name="T15" fmla="*/ 76199 h 1981200"/>
              <a:gd name="T16" fmla="*/ 47243 w 76200"/>
              <a:gd name="T17" fmla="*/ 76199 h 1981200"/>
              <a:gd name="T18" fmla="*/ 47243 w 76200"/>
              <a:gd name="T19" fmla="*/ 63245 h 1981200"/>
              <a:gd name="T20" fmla="*/ 28193 w 76200"/>
              <a:gd name="T21" fmla="*/ 63245 h 1981200"/>
              <a:gd name="T22" fmla="*/ 28193 w 76200"/>
              <a:gd name="T23" fmla="*/ 76199 h 1981200"/>
              <a:gd name="T24" fmla="*/ 47243 w 76200"/>
              <a:gd name="T25" fmla="*/ 76199 h 1981200"/>
              <a:gd name="T26" fmla="*/ 47244 w 76200"/>
              <a:gd name="T27" fmla="*/ 1981200 h 1981200"/>
              <a:gd name="T28" fmla="*/ 47243 w 76200"/>
              <a:gd name="T29" fmla="*/ 76199 h 1981200"/>
              <a:gd name="T30" fmla="*/ 28193 w 76200"/>
              <a:gd name="T31" fmla="*/ 76199 h 1981200"/>
              <a:gd name="T32" fmla="*/ 28194 w 76200"/>
              <a:gd name="T33" fmla="*/ 1981200 h 1981200"/>
              <a:gd name="T34" fmla="*/ 47244 w 76200"/>
              <a:gd name="T35" fmla="*/ 1981200 h 19812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6200" h="1981200">
                <a:moveTo>
                  <a:pt x="76200" y="76199"/>
                </a:moveTo>
                <a:lnTo>
                  <a:pt x="38100" y="0"/>
                </a:lnTo>
                <a:lnTo>
                  <a:pt x="0" y="76199"/>
                </a:lnTo>
                <a:lnTo>
                  <a:pt x="28193" y="76199"/>
                </a:lnTo>
                <a:lnTo>
                  <a:pt x="28193" y="63245"/>
                </a:lnTo>
                <a:lnTo>
                  <a:pt x="47243" y="63245"/>
                </a:lnTo>
                <a:lnTo>
                  <a:pt x="47243" y="76199"/>
                </a:lnTo>
                <a:lnTo>
                  <a:pt x="76200" y="76199"/>
                </a:lnTo>
                <a:close/>
              </a:path>
              <a:path w="76200" h="1981200">
                <a:moveTo>
                  <a:pt x="47243" y="76199"/>
                </a:moveTo>
                <a:lnTo>
                  <a:pt x="47243" y="63245"/>
                </a:lnTo>
                <a:lnTo>
                  <a:pt x="28193" y="63245"/>
                </a:lnTo>
                <a:lnTo>
                  <a:pt x="28193" y="76199"/>
                </a:lnTo>
                <a:lnTo>
                  <a:pt x="47243" y="76199"/>
                </a:lnTo>
                <a:close/>
              </a:path>
              <a:path w="76200" h="1981200">
                <a:moveTo>
                  <a:pt x="47244" y="1981200"/>
                </a:moveTo>
                <a:lnTo>
                  <a:pt x="47243" y="76199"/>
                </a:lnTo>
                <a:lnTo>
                  <a:pt x="28193" y="76199"/>
                </a:lnTo>
                <a:lnTo>
                  <a:pt x="28194" y="1981200"/>
                </a:lnTo>
                <a:lnTo>
                  <a:pt x="47244" y="1981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solidFill>
                <a:srgbClr val="FFFFFF"/>
              </a:solidFill>
            </a:endParaRPr>
          </a:p>
        </p:txBody>
      </p:sp>
      <p:sp>
        <p:nvSpPr>
          <p:cNvPr id="16389" name="object 5"/>
          <p:cNvSpPr>
            <a:spLocks/>
          </p:cNvSpPr>
          <p:nvPr/>
        </p:nvSpPr>
        <p:spPr bwMode="auto">
          <a:xfrm>
            <a:off x="1295400" y="3770313"/>
            <a:ext cx="2209800" cy="76200"/>
          </a:xfrm>
          <a:custGeom>
            <a:avLst/>
            <a:gdLst>
              <a:gd name="T0" fmla="*/ 2146554 w 2209800"/>
              <a:gd name="T1" fmla="*/ 47243 h 76200"/>
              <a:gd name="T2" fmla="*/ 2146554 w 2209800"/>
              <a:gd name="T3" fmla="*/ 28193 h 76200"/>
              <a:gd name="T4" fmla="*/ 0 w 2209800"/>
              <a:gd name="T5" fmla="*/ 28193 h 76200"/>
              <a:gd name="T6" fmla="*/ 0 w 2209800"/>
              <a:gd name="T7" fmla="*/ 47243 h 76200"/>
              <a:gd name="T8" fmla="*/ 2146554 w 2209800"/>
              <a:gd name="T9" fmla="*/ 47243 h 76200"/>
              <a:gd name="T10" fmla="*/ 2209800 w 2209800"/>
              <a:gd name="T11" fmla="*/ 38100 h 76200"/>
              <a:gd name="T12" fmla="*/ 2133587 w 2209800"/>
              <a:gd name="T13" fmla="*/ 0 h 76200"/>
              <a:gd name="T14" fmla="*/ 2133587 w 2209800"/>
              <a:gd name="T15" fmla="*/ 28193 h 76200"/>
              <a:gd name="T16" fmla="*/ 2146554 w 2209800"/>
              <a:gd name="T17" fmla="*/ 28193 h 76200"/>
              <a:gd name="T18" fmla="*/ 2146554 w 2209800"/>
              <a:gd name="T19" fmla="*/ 69717 h 76200"/>
              <a:gd name="T20" fmla="*/ 2209800 w 2209800"/>
              <a:gd name="T21" fmla="*/ 38100 h 76200"/>
              <a:gd name="T22" fmla="*/ 2146554 w 2209800"/>
              <a:gd name="T23" fmla="*/ 69717 h 76200"/>
              <a:gd name="T24" fmla="*/ 2146554 w 2209800"/>
              <a:gd name="T25" fmla="*/ 47243 h 76200"/>
              <a:gd name="T26" fmla="*/ 2133587 w 2209800"/>
              <a:gd name="T27" fmla="*/ 47243 h 76200"/>
              <a:gd name="T28" fmla="*/ 2133587 w 2209800"/>
              <a:gd name="T29" fmla="*/ 76200 h 76200"/>
              <a:gd name="T30" fmla="*/ 2146554 w 2209800"/>
              <a:gd name="T31" fmla="*/ 69717 h 762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09800" h="76200">
                <a:moveTo>
                  <a:pt x="2146554" y="47243"/>
                </a:moveTo>
                <a:lnTo>
                  <a:pt x="2146554" y="28193"/>
                </a:lnTo>
                <a:lnTo>
                  <a:pt x="0" y="28193"/>
                </a:lnTo>
                <a:lnTo>
                  <a:pt x="0" y="47243"/>
                </a:lnTo>
                <a:lnTo>
                  <a:pt x="2146554" y="47243"/>
                </a:lnTo>
                <a:close/>
              </a:path>
              <a:path w="2209800" h="76200">
                <a:moveTo>
                  <a:pt x="2209800" y="38100"/>
                </a:moveTo>
                <a:lnTo>
                  <a:pt x="2133587" y="0"/>
                </a:lnTo>
                <a:lnTo>
                  <a:pt x="2133587" y="28193"/>
                </a:lnTo>
                <a:lnTo>
                  <a:pt x="2146554" y="28193"/>
                </a:lnTo>
                <a:lnTo>
                  <a:pt x="2146554" y="69717"/>
                </a:lnTo>
                <a:lnTo>
                  <a:pt x="2209800" y="38100"/>
                </a:lnTo>
                <a:close/>
              </a:path>
              <a:path w="2209800" h="76200">
                <a:moveTo>
                  <a:pt x="2146554" y="69717"/>
                </a:moveTo>
                <a:lnTo>
                  <a:pt x="2146554" y="47243"/>
                </a:lnTo>
                <a:lnTo>
                  <a:pt x="2133587" y="47243"/>
                </a:lnTo>
                <a:lnTo>
                  <a:pt x="2133587" y="76200"/>
                </a:lnTo>
                <a:lnTo>
                  <a:pt x="2146554" y="697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endParaRPr lang="en-US">
              <a:solidFill>
                <a:srgbClr val="FFFFFF"/>
              </a:solidFill>
            </a:endParaRPr>
          </a:p>
        </p:txBody>
      </p:sp>
      <p:sp>
        <p:nvSpPr>
          <p:cNvPr id="16390" name="object 6"/>
          <p:cNvSpPr txBox="1">
            <a:spLocks noChangeArrowheads="1"/>
          </p:cNvSpPr>
          <p:nvPr/>
        </p:nvSpPr>
        <p:spPr bwMode="auto">
          <a:xfrm>
            <a:off x="1374775" y="2001838"/>
            <a:ext cx="161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100"/>
              </a:spcBef>
            </a:pPr>
            <a:r>
              <a:rPr lang="en-US" altLang="en-US" i="1">
                <a:solidFill>
                  <a:srgbClr val="FFFFFF"/>
                </a:solidFill>
                <a:cs typeface="Times New Roman" pitchFamily="18" charset="0"/>
              </a:rPr>
              <a:t>y</a:t>
            </a:r>
            <a:endParaRPr lang="en-US" altLang="en-US">
              <a:solidFill>
                <a:srgbClr val="FFFFFF"/>
              </a:solidFill>
              <a:cs typeface="Times New Roman" pitchFamily="18" charset="0"/>
            </a:endParaRPr>
          </a:p>
        </p:txBody>
      </p:sp>
      <p:sp>
        <p:nvSpPr>
          <p:cNvPr id="16391" name="object 7"/>
          <p:cNvSpPr txBox="1">
            <a:spLocks noChangeArrowheads="1"/>
          </p:cNvSpPr>
          <p:nvPr/>
        </p:nvSpPr>
        <p:spPr bwMode="auto">
          <a:xfrm>
            <a:off x="3494088" y="3678238"/>
            <a:ext cx="161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100"/>
              </a:spcBef>
            </a:pPr>
            <a:r>
              <a:rPr lang="en-US" altLang="en-US" i="1">
                <a:solidFill>
                  <a:srgbClr val="FFFFFF"/>
                </a:solidFill>
                <a:cs typeface="Times New Roman" pitchFamily="18" charset="0"/>
              </a:rPr>
              <a:t>x</a:t>
            </a:r>
            <a:endParaRPr lang="en-US" altLang="en-US">
              <a:solidFill>
                <a:srgbClr val="FFFFFF"/>
              </a:solidFill>
              <a:cs typeface="Times New Roman" pitchFamily="18" charset="0"/>
            </a:endParaRPr>
          </a:p>
        </p:txBody>
      </p:sp>
      <p:sp>
        <p:nvSpPr>
          <p:cNvPr id="8" name="object 8">
            <a:extLst>
              <a:ext uri="{FF2B5EF4-FFF2-40B4-BE49-F238E27FC236}"/>
            </a:extLst>
          </p:cNvPr>
          <p:cNvSpPr txBox="1"/>
          <p:nvPr/>
        </p:nvSpPr>
        <p:spPr>
          <a:xfrm>
            <a:off x="1298575" y="3754438"/>
            <a:ext cx="246063" cy="390525"/>
          </a:xfrm>
          <a:prstGeom prst="rect">
            <a:avLst/>
          </a:prstGeom>
        </p:spPr>
        <p:txBody>
          <a:bodyPr lIns="0" tIns="12700" rIns="0" bIns="0">
            <a:spAutoFit/>
          </a:bodyPr>
          <a:lstStyle/>
          <a:p>
            <a:pPr marL="12700">
              <a:spcBef>
                <a:spcPts val="100"/>
              </a:spcBef>
              <a:defRPr/>
            </a:pPr>
            <a:r>
              <a:rPr i="1" spc="-5" dirty="0">
                <a:solidFill>
                  <a:srgbClr val="FFFFFF"/>
                </a:solidFill>
                <a:latin typeface="Times New Roman"/>
                <a:cs typeface="Times New Roman"/>
              </a:rPr>
              <a:t>O</a:t>
            </a:r>
            <a:endParaRPr>
              <a:solidFill>
                <a:srgbClr val="FFFFFF"/>
              </a:solidFill>
              <a:latin typeface="Times New Roman"/>
              <a:cs typeface="Times New Roman"/>
            </a:endParaRPr>
          </a:p>
        </p:txBody>
      </p:sp>
      <p:sp>
        <p:nvSpPr>
          <p:cNvPr id="9" name="object 9">
            <a:extLst>
              <a:ext uri="{FF2B5EF4-FFF2-40B4-BE49-F238E27FC236}"/>
            </a:extLst>
          </p:cNvPr>
          <p:cNvSpPr txBox="1"/>
          <p:nvPr/>
        </p:nvSpPr>
        <p:spPr>
          <a:xfrm>
            <a:off x="4498975" y="1195388"/>
            <a:ext cx="5027613" cy="755650"/>
          </a:xfrm>
          <a:prstGeom prst="rect">
            <a:avLst/>
          </a:prstGeom>
        </p:spPr>
        <p:txBody>
          <a:bodyPr lIns="0" tIns="12700" rIns="0" bIns="0">
            <a:spAutoFit/>
          </a:bodyPr>
          <a:lstStyle/>
          <a:p>
            <a:pPr marL="12700">
              <a:lnSpc>
                <a:spcPts val="2875"/>
              </a:lnSpc>
              <a:spcBef>
                <a:spcPts val="100"/>
              </a:spcBef>
              <a:defRPr/>
            </a:pPr>
            <a:r>
              <a:rPr b="1" i="1" spc="-5" dirty="0">
                <a:solidFill>
                  <a:srgbClr val="FFFFFF"/>
                </a:solidFill>
                <a:latin typeface="Times New Roman"/>
                <a:cs typeface="Times New Roman"/>
              </a:rPr>
              <a:t>Modulus</a:t>
            </a:r>
            <a:endParaRPr>
              <a:solidFill>
                <a:srgbClr val="FFFFFF"/>
              </a:solidFill>
              <a:latin typeface="Times New Roman"/>
              <a:cs typeface="Times New Roman"/>
            </a:endParaRPr>
          </a:p>
          <a:p>
            <a:pPr marL="12700">
              <a:lnSpc>
                <a:spcPts val="2875"/>
              </a:lnSpc>
              <a:defRPr/>
            </a:pPr>
            <a:r>
              <a:rPr spc="-5" dirty="0">
                <a:solidFill>
                  <a:srgbClr val="FFFFFF"/>
                </a:solidFill>
                <a:latin typeface="Times New Roman"/>
                <a:cs typeface="Times New Roman"/>
              </a:rPr>
              <a:t>The modulus of </a:t>
            </a:r>
            <a:r>
              <a:rPr dirty="0">
                <a:solidFill>
                  <a:srgbClr val="FFFFFF"/>
                </a:solidFill>
                <a:latin typeface="Times New Roman"/>
                <a:cs typeface="Times New Roman"/>
              </a:rPr>
              <a:t>a </a:t>
            </a:r>
            <a:r>
              <a:rPr spc="-5" dirty="0">
                <a:solidFill>
                  <a:srgbClr val="FFFFFF"/>
                </a:solidFill>
                <a:latin typeface="Times New Roman"/>
                <a:cs typeface="Times New Roman"/>
              </a:rPr>
              <a:t>complex number is</a:t>
            </a:r>
            <a:r>
              <a:rPr spc="-80" dirty="0">
                <a:solidFill>
                  <a:srgbClr val="FFFFFF"/>
                </a:solidFill>
                <a:latin typeface="Times New Roman"/>
                <a:cs typeface="Times New Roman"/>
              </a:rPr>
              <a:t> </a:t>
            </a:r>
            <a:r>
              <a:rPr spc="-5" dirty="0">
                <a:solidFill>
                  <a:srgbClr val="FFFFFF"/>
                </a:solidFill>
                <a:latin typeface="Times New Roman"/>
                <a:cs typeface="Times New Roman"/>
              </a:rPr>
              <a:t>the</a:t>
            </a:r>
            <a:endParaRPr>
              <a:solidFill>
                <a:srgbClr val="FFFFFF"/>
              </a:solidFill>
              <a:latin typeface="Times New Roman"/>
              <a:cs typeface="Times New Roman"/>
            </a:endParaRPr>
          </a:p>
        </p:txBody>
      </p:sp>
      <p:sp>
        <p:nvSpPr>
          <p:cNvPr id="16394" name="object 10"/>
          <p:cNvSpPr>
            <a:spLocks noChangeArrowheads="1"/>
          </p:cNvSpPr>
          <p:nvPr/>
        </p:nvSpPr>
        <p:spPr bwMode="auto">
          <a:xfrm>
            <a:off x="2967038" y="2432050"/>
            <a:ext cx="161925" cy="1619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solidFill>
                <a:srgbClr val="FFFFFF"/>
              </a:solidFill>
            </a:endParaRPr>
          </a:p>
        </p:txBody>
      </p:sp>
      <p:sp>
        <p:nvSpPr>
          <p:cNvPr id="11" name="object 11">
            <a:extLst>
              <a:ext uri="{FF2B5EF4-FFF2-40B4-BE49-F238E27FC236}"/>
            </a:extLst>
          </p:cNvPr>
          <p:cNvSpPr txBox="1"/>
          <p:nvPr/>
        </p:nvSpPr>
        <p:spPr>
          <a:xfrm>
            <a:off x="2670175" y="2078038"/>
            <a:ext cx="1217613" cy="390525"/>
          </a:xfrm>
          <a:prstGeom prst="rect">
            <a:avLst/>
          </a:prstGeom>
        </p:spPr>
        <p:txBody>
          <a:bodyPr lIns="0" tIns="12700" rIns="0" bIns="0">
            <a:spAutoFit/>
          </a:bodyPr>
          <a:lstStyle/>
          <a:p>
            <a:pPr marL="12700">
              <a:spcBef>
                <a:spcPts val="100"/>
              </a:spcBef>
              <a:defRPr/>
            </a:pPr>
            <a:r>
              <a:rPr i="1" spc="-5" dirty="0">
                <a:solidFill>
                  <a:srgbClr val="FFFFFF"/>
                </a:solidFill>
                <a:latin typeface="Times New Roman"/>
                <a:cs typeface="Times New Roman"/>
              </a:rPr>
              <a:t>z </a:t>
            </a:r>
            <a:r>
              <a:rPr i="1" dirty="0">
                <a:solidFill>
                  <a:srgbClr val="FFFFFF"/>
                </a:solidFill>
                <a:latin typeface="Times New Roman"/>
                <a:cs typeface="Times New Roman"/>
              </a:rPr>
              <a:t>= x +</a:t>
            </a:r>
            <a:r>
              <a:rPr i="1" spc="-90" dirty="0">
                <a:solidFill>
                  <a:srgbClr val="FFFFFF"/>
                </a:solidFill>
                <a:latin typeface="Times New Roman"/>
                <a:cs typeface="Times New Roman"/>
              </a:rPr>
              <a:t> </a:t>
            </a:r>
            <a:r>
              <a:rPr i="1" dirty="0">
                <a:solidFill>
                  <a:srgbClr val="FFFFFF"/>
                </a:solidFill>
                <a:latin typeface="Times New Roman"/>
                <a:cs typeface="Times New Roman"/>
              </a:rPr>
              <a:t>iy</a:t>
            </a:r>
            <a:endParaRPr>
              <a:solidFill>
                <a:srgbClr val="FFFFFF"/>
              </a:solidFill>
              <a:latin typeface="Times New Roman"/>
              <a:cs typeface="Times New Roman"/>
            </a:endParaRPr>
          </a:p>
        </p:txBody>
      </p:sp>
      <p:sp>
        <p:nvSpPr>
          <p:cNvPr id="16396" name="object 12"/>
          <p:cNvSpPr>
            <a:spLocks/>
          </p:cNvSpPr>
          <p:nvPr/>
        </p:nvSpPr>
        <p:spPr bwMode="auto">
          <a:xfrm>
            <a:off x="1600200" y="2513013"/>
            <a:ext cx="1447800" cy="1295400"/>
          </a:xfrm>
          <a:custGeom>
            <a:avLst/>
            <a:gdLst>
              <a:gd name="T0" fmla="*/ 0 w 1447800"/>
              <a:gd name="T1" fmla="*/ 1295400 h 1295400"/>
              <a:gd name="T2" fmla="*/ 1447800 w 1447800"/>
              <a:gd name="T3" fmla="*/ 0 h 1295400"/>
              <a:gd name="T4" fmla="*/ 0 60000 65536"/>
              <a:gd name="T5" fmla="*/ 0 60000 65536"/>
            </a:gdLst>
            <a:ahLst/>
            <a:cxnLst>
              <a:cxn ang="T4">
                <a:pos x="T0" y="T1"/>
              </a:cxn>
              <a:cxn ang="T5">
                <a:pos x="T2" y="T3"/>
              </a:cxn>
            </a:cxnLst>
            <a:rect l="0" t="0" r="r" b="b"/>
            <a:pathLst>
              <a:path w="1447800" h="1295400">
                <a:moveTo>
                  <a:pt x="0" y="1295400"/>
                </a:moveTo>
                <a:lnTo>
                  <a:pt x="1447800" y="0"/>
                </a:lnTo>
              </a:path>
            </a:pathLst>
          </a:cu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FFFFFF"/>
              </a:solidFill>
            </a:endParaRPr>
          </a:p>
        </p:txBody>
      </p:sp>
      <p:sp>
        <p:nvSpPr>
          <p:cNvPr id="16397" name="object 13"/>
          <p:cNvSpPr txBox="1">
            <a:spLocks noChangeArrowheads="1"/>
          </p:cNvSpPr>
          <p:nvPr/>
        </p:nvSpPr>
        <p:spPr bwMode="auto">
          <a:xfrm>
            <a:off x="2206625" y="3678238"/>
            <a:ext cx="161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100"/>
              </a:spcBef>
            </a:pPr>
            <a:r>
              <a:rPr lang="en-US" altLang="en-US" i="1">
                <a:solidFill>
                  <a:srgbClr val="FFFFFF"/>
                </a:solidFill>
                <a:cs typeface="Times New Roman" pitchFamily="18" charset="0"/>
              </a:rPr>
              <a:t>x</a:t>
            </a:r>
            <a:endParaRPr lang="en-US" altLang="en-US">
              <a:solidFill>
                <a:srgbClr val="FFFFFF"/>
              </a:solidFill>
              <a:cs typeface="Times New Roman" pitchFamily="18" charset="0"/>
            </a:endParaRPr>
          </a:p>
        </p:txBody>
      </p:sp>
      <p:sp>
        <p:nvSpPr>
          <p:cNvPr id="16398" name="object 14"/>
          <p:cNvSpPr txBox="1">
            <a:spLocks noChangeArrowheads="1"/>
          </p:cNvSpPr>
          <p:nvPr/>
        </p:nvSpPr>
        <p:spPr bwMode="auto">
          <a:xfrm>
            <a:off x="3113088" y="2916238"/>
            <a:ext cx="1619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spcBef>
                <a:spcPts val="100"/>
              </a:spcBef>
            </a:pPr>
            <a:r>
              <a:rPr lang="en-US" altLang="en-US" i="1">
                <a:solidFill>
                  <a:srgbClr val="FFFFFF"/>
                </a:solidFill>
                <a:cs typeface="Times New Roman" pitchFamily="18" charset="0"/>
              </a:rPr>
              <a:t>y</a:t>
            </a:r>
            <a:endParaRPr lang="en-US" altLang="en-US">
              <a:solidFill>
                <a:srgbClr val="FFFFFF"/>
              </a:solidFill>
              <a:cs typeface="Times New Roman" pitchFamily="18" charset="0"/>
            </a:endParaRPr>
          </a:p>
        </p:txBody>
      </p:sp>
      <p:sp>
        <p:nvSpPr>
          <p:cNvPr id="16399" name="object 15"/>
          <p:cNvSpPr>
            <a:spLocks/>
          </p:cNvSpPr>
          <p:nvPr/>
        </p:nvSpPr>
        <p:spPr bwMode="auto">
          <a:xfrm>
            <a:off x="2895600" y="3656013"/>
            <a:ext cx="152400" cy="152400"/>
          </a:xfrm>
          <a:custGeom>
            <a:avLst/>
            <a:gdLst>
              <a:gd name="T0" fmla="*/ 0 w 152400"/>
              <a:gd name="T1" fmla="*/ 0 h 152400"/>
              <a:gd name="T2" fmla="*/ 0 w 152400"/>
              <a:gd name="T3" fmla="*/ 152400 h 152400"/>
              <a:gd name="T4" fmla="*/ 152400 w 152400"/>
              <a:gd name="T5" fmla="*/ 152400 h 152400"/>
              <a:gd name="T6" fmla="*/ 152400 w 152400"/>
              <a:gd name="T7" fmla="*/ 0 h 152400"/>
              <a:gd name="T8" fmla="*/ 0 w 152400"/>
              <a:gd name="T9" fmla="*/ 0 h 1524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400" h="152400">
                <a:moveTo>
                  <a:pt x="0" y="0"/>
                </a:moveTo>
                <a:lnTo>
                  <a:pt x="0" y="152400"/>
                </a:lnTo>
                <a:lnTo>
                  <a:pt x="152400" y="152400"/>
                </a:lnTo>
                <a:lnTo>
                  <a:pt x="152400" y="0"/>
                </a:lnTo>
                <a:lnTo>
                  <a:pt x="0" y="0"/>
                </a:lnTo>
                <a:close/>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solidFill>
                <a:srgbClr val="FFFFFF"/>
              </a:solidFill>
            </a:endParaRPr>
          </a:p>
        </p:txBody>
      </p:sp>
      <p:sp>
        <p:nvSpPr>
          <p:cNvPr id="21" name="object 21">
            <a:extLst>
              <a:ext uri="{FF2B5EF4-FFF2-40B4-BE49-F238E27FC236}"/>
            </a:extLst>
          </p:cNvPr>
          <p:cNvSpPr txBox="1"/>
          <p:nvPr/>
        </p:nvSpPr>
        <p:spPr>
          <a:xfrm>
            <a:off x="4498975" y="1743075"/>
            <a:ext cx="2868613" cy="1120775"/>
          </a:xfrm>
          <a:prstGeom prst="rect">
            <a:avLst/>
          </a:prstGeom>
        </p:spPr>
        <p:txBody>
          <a:bodyPr lIns="0" tIns="194310" rIns="0" bIns="0">
            <a:spAutoFit/>
          </a:bodyPr>
          <a:lstStyle/>
          <a:p>
            <a:pPr marL="12700">
              <a:spcBef>
                <a:spcPts val="1530"/>
              </a:spcBef>
              <a:defRPr/>
            </a:pPr>
            <a:r>
              <a:rPr spc="-5" dirty="0">
                <a:solidFill>
                  <a:srgbClr val="FFFFFF"/>
                </a:solidFill>
                <a:latin typeface="Times New Roman"/>
                <a:cs typeface="Times New Roman"/>
              </a:rPr>
              <a:t>length of the vector</a:t>
            </a:r>
            <a:r>
              <a:rPr spc="-75" dirty="0">
                <a:solidFill>
                  <a:srgbClr val="FFFFFF"/>
                </a:solidFill>
                <a:latin typeface="Times New Roman"/>
                <a:cs typeface="Times New Roman"/>
              </a:rPr>
              <a:t> </a:t>
            </a:r>
            <a:r>
              <a:rPr i="1" dirty="0">
                <a:solidFill>
                  <a:srgbClr val="FFFFFF"/>
                </a:solidFill>
                <a:latin typeface="Times New Roman"/>
                <a:cs typeface="Times New Roman"/>
              </a:rPr>
              <a:t>OZ</a:t>
            </a:r>
            <a:endParaRPr dirty="0">
              <a:solidFill>
                <a:srgbClr val="FFFFFF"/>
              </a:solidFill>
              <a:latin typeface="Times New Roman"/>
              <a:cs typeface="Times New Roman"/>
            </a:endParaRPr>
          </a:p>
          <a:p>
            <a:pPr marL="1388110">
              <a:spcBef>
                <a:spcPts val="1430"/>
              </a:spcBef>
              <a:defRPr/>
            </a:pPr>
            <a:r>
              <a:rPr i="1" spc="-5" dirty="0">
                <a:solidFill>
                  <a:srgbClr val="FFFFFF"/>
                </a:solidFill>
                <a:latin typeface="Times New Roman"/>
                <a:cs typeface="Times New Roman"/>
              </a:rPr>
              <a:t>r </a:t>
            </a:r>
            <a:r>
              <a:rPr sz="2100" baseline="43650" dirty="0">
                <a:solidFill>
                  <a:srgbClr val="FFFFFF"/>
                </a:solidFill>
                <a:latin typeface="Times New Roman"/>
                <a:cs typeface="Times New Roman"/>
              </a:rPr>
              <a:t>2 </a:t>
            </a:r>
            <a:r>
              <a:rPr dirty="0">
                <a:solidFill>
                  <a:srgbClr val="FFFFFF"/>
                </a:solidFill>
                <a:latin typeface="Symbol"/>
                <a:cs typeface="Symbol"/>
              </a:rPr>
              <a:t></a:t>
            </a:r>
            <a:r>
              <a:rPr dirty="0">
                <a:solidFill>
                  <a:srgbClr val="FFFFFF"/>
                </a:solidFill>
                <a:latin typeface="Times New Roman"/>
                <a:cs typeface="Times New Roman"/>
              </a:rPr>
              <a:t> </a:t>
            </a:r>
            <a:r>
              <a:rPr i="1" spc="75" dirty="0">
                <a:solidFill>
                  <a:srgbClr val="FFFFFF"/>
                </a:solidFill>
                <a:latin typeface="Times New Roman"/>
                <a:cs typeface="Times New Roman"/>
              </a:rPr>
              <a:t>x</a:t>
            </a:r>
            <a:r>
              <a:rPr sz="2100" spc="112" baseline="43650" dirty="0">
                <a:solidFill>
                  <a:srgbClr val="FFFFFF"/>
                </a:solidFill>
                <a:latin typeface="Times New Roman"/>
                <a:cs typeface="Times New Roman"/>
              </a:rPr>
              <a:t>2 </a:t>
            </a:r>
            <a:r>
              <a:rPr dirty="0">
                <a:solidFill>
                  <a:srgbClr val="FFFFFF"/>
                </a:solidFill>
                <a:latin typeface="Symbol"/>
                <a:cs typeface="Symbol"/>
              </a:rPr>
              <a:t></a:t>
            </a:r>
            <a:r>
              <a:rPr spc="-225" dirty="0">
                <a:solidFill>
                  <a:srgbClr val="FFFFFF"/>
                </a:solidFill>
                <a:latin typeface="Times New Roman"/>
                <a:cs typeface="Times New Roman"/>
              </a:rPr>
              <a:t> </a:t>
            </a:r>
            <a:r>
              <a:rPr i="1" spc="90" dirty="0">
                <a:solidFill>
                  <a:srgbClr val="FFFFFF"/>
                </a:solidFill>
                <a:latin typeface="Times New Roman"/>
                <a:cs typeface="Times New Roman"/>
              </a:rPr>
              <a:t>y</a:t>
            </a:r>
            <a:r>
              <a:rPr sz="2100" spc="135" baseline="43650" dirty="0">
                <a:solidFill>
                  <a:srgbClr val="FFFFFF"/>
                </a:solidFill>
                <a:latin typeface="Times New Roman"/>
                <a:cs typeface="Times New Roman"/>
              </a:rPr>
              <a:t>2</a:t>
            </a:r>
            <a:endParaRPr sz="2100" baseline="43650" dirty="0">
              <a:solidFill>
                <a:srgbClr val="FFFFFF"/>
              </a:solidFill>
              <a:latin typeface="Times New Roman"/>
              <a:cs typeface="Times New Roman"/>
            </a:endParaRPr>
          </a:p>
        </p:txBody>
      </p:sp>
      <p:sp>
        <p:nvSpPr>
          <p:cNvPr id="24" name="object 24">
            <a:extLst>
              <a:ext uri="{FF2B5EF4-FFF2-40B4-BE49-F238E27FC236}"/>
            </a:extLst>
          </p:cNvPr>
          <p:cNvSpPr txBox="1"/>
          <p:nvPr/>
        </p:nvSpPr>
        <p:spPr>
          <a:xfrm>
            <a:off x="1658938" y="2646363"/>
            <a:ext cx="969962" cy="381000"/>
          </a:xfrm>
          <a:prstGeom prst="rect">
            <a:avLst/>
          </a:prstGeom>
        </p:spPr>
        <p:txBody>
          <a:bodyPr lIns="0" tIns="12065" rIns="0" bIns="0">
            <a:spAutoFit/>
          </a:bodyPr>
          <a:lstStyle/>
          <a:p>
            <a:pPr marL="12700">
              <a:spcBef>
                <a:spcPts val="95"/>
              </a:spcBef>
              <a:defRPr/>
            </a:pPr>
            <a:r>
              <a:rPr i="1" spc="-5" dirty="0">
                <a:solidFill>
                  <a:srgbClr val="FFFFFF"/>
                </a:solidFill>
                <a:latin typeface="Times New Roman"/>
                <a:cs typeface="Times New Roman"/>
              </a:rPr>
              <a:t>r </a:t>
            </a:r>
            <a:r>
              <a:rPr spc="-5" dirty="0">
                <a:solidFill>
                  <a:srgbClr val="FFFFFF"/>
                </a:solidFill>
                <a:latin typeface="Symbol"/>
                <a:cs typeface="Symbol"/>
              </a:rPr>
              <a:t></a:t>
            </a:r>
            <a:r>
              <a:rPr spc="335" dirty="0">
                <a:solidFill>
                  <a:srgbClr val="FFFFFF"/>
                </a:solidFill>
                <a:latin typeface="Times New Roman"/>
                <a:cs typeface="Times New Roman"/>
              </a:rPr>
              <a:t> </a:t>
            </a:r>
            <a:r>
              <a:rPr lang="en-US" spc="335" dirty="0">
                <a:solidFill>
                  <a:srgbClr val="FFFFFF"/>
                </a:solidFill>
                <a:latin typeface="Times New Roman"/>
                <a:cs typeface="Times New Roman"/>
              </a:rPr>
              <a:t>|</a:t>
            </a:r>
            <a:r>
              <a:rPr i="1" spc="-5" dirty="0">
                <a:solidFill>
                  <a:srgbClr val="FFFFFF"/>
                </a:solidFill>
                <a:latin typeface="Times New Roman"/>
                <a:cs typeface="Times New Roman"/>
              </a:rPr>
              <a:t>z</a:t>
            </a:r>
            <a:r>
              <a:rPr lang="en-US" i="1" spc="-5" dirty="0">
                <a:solidFill>
                  <a:srgbClr val="FFFFFF"/>
                </a:solidFill>
                <a:latin typeface="Times New Roman"/>
                <a:cs typeface="Times New Roman"/>
              </a:rPr>
              <a:t>|</a:t>
            </a:r>
            <a:endParaRPr dirty="0">
              <a:solidFill>
                <a:srgbClr val="FFFFFF"/>
              </a:solidFill>
              <a:latin typeface="Times New Roman"/>
              <a:cs typeface="Times New Roman"/>
            </a:endParaRPr>
          </a:p>
        </p:txBody>
      </p:sp>
      <p:graphicFrame>
        <p:nvGraphicFramePr>
          <p:cNvPr id="25" name="Object 16"/>
          <p:cNvGraphicFramePr>
            <a:graphicFrameLocks noChangeAspect="1"/>
          </p:cNvGraphicFramePr>
          <p:nvPr/>
        </p:nvGraphicFramePr>
        <p:xfrm>
          <a:off x="5467350" y="2981325"/>
          <a:ext cx="2171700" cy="495300"/>
        </p:xfrm>
        <a:graphic>
          <a:graphicData uri="http://schemas.openxmlformats.org/presentationml/2006/ole">
            <mc:AlternateContent xmlns:mc="http://schemas.openxmlformats.org/markup-compatibility/2006">
              <mc:Choice xmlns:v="urn:schemas-microsoft-com:vml" Requires="v">
                <p:oleObj spid="_x0000_s90122" name="Equation" r:id="rId4" imgW="2171700" imgH="495300" progId="Equation.DSMT4">
                  <p:embed/>
                </p:oleObj>
              </mc:Choice>
              <mc:Fallback>
                <p:oleObj name="Equation" r:id="rId4" imgW="2171700" imgH="495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7350" y="2981325"/>
                        <a:ext cx="21717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3" name="object 31"/>
          <p:cNvSpPr txBox="1">
            <a:spLocks noChangeArrowheads="1"/>
          </p:cNvSpPr>
          <p:nvPr/>
        </p:nvSpPr>
        <p:spPr bwMode="auto">
          <a:xfrm>
            <a:off x="4394200" y="3594100"/>
            <a:ext cx="639603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270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nSpc>
                <a:spcPts val="2875"/>
              </a:lnSpc>
              <a:spcBef>
                <a:spcPts val="100"/>
              </a:spcBef>
            </a:pPr>
            <a:r>
              <a:rPr lang="en-US" altLang="en-US" b="1" i="1">
                <a:solidFill>
                  <a:srgbClr val="FFFFFF"/>
                </a:solidFill>
                <a:cs typeface="Times New Roman" pitchFamily="18" charset="0"/>
              </a:rPr>
              <a:t>Argument</a:t>
            </a:r>
            <a:endParaRPr lang="en-US" altLang="en-US">
              <a:solidFill>
                <a:srgbClr val="FFFFFF"/>
              </a:solidFill>
              <a:cs typeface="Times New Roman" pitchFamily="18" charset="0"/>
            </a:endParaRPr>
          </a:p>
          <a:p>
            <a:r>
              <a:rPr lang="en-US" altLang="en-US">
                <a:solidFill>
                  <a:srgbClr val="FFFFFF"/>
                </a:solidFill>
                <a:cs typeface="Times New Roman" pitchFamily="18" charset="0"/>
              </a:rPr>
              <a:t>The argument of a complex number is  the angle the vector </a:t>
            </a:r>
            <a:r>
              <a:rPr lang="en-US" altLang="en-US" i="1">
                <a:solidFill>
                  <a:srgbClr val="FFFFFF"/>
                </a:solidFill>
                <a:cs typeface="Times New Roman" pitchFamily="18" charset="0"/>
              </a:rPr>
              <a:t>OZ </a:t>
            </a:r>
            <a:r>
              <a:rPr lang="en-US" altLang="en-US">
                <a:solidFill>
                  <a:srgbClr val="FFFFFF"/>
                </a:solidFill>
                <a:cs typeface="Times New Roman" pitchFamily="18" charset="0"/>
              </a:rPr>
              <a:t>makes with the  positive real (</a:t>
            </a:r>
            <a:r>
              <a:rPr lang="en-US" altLang="en-US" i="1">
                <a:solidFill>
                  <a:srgbClr val="FFFFFF"/>
                </a:solidFill>
                <a:cs typeface="Times New Roman" pitchFamily="18" charset="0"/>
              </a:rPr>
              <a:t>x</a:t>
            </a:r>
            <a:r>
              <a:rPr lang="en-US" altLang="en-US">
                <a:solidFill>
                  <a:srgbClr val="FFFFFF"/>
                </a:solidFill>
                <a:cs typeface="Times New Roman" pitchFamily="18" charset="0"/>
              </a:rPr>
              <a:t>) axis. </a:t>
            </a:r>
            <a:r>
              <a:rPr lang="en-US">
                <a:solidFill>
                  <a:srgbClr val="FFFFFF"/>
                </a:solidFill>
              </a:rPr>
              <a:t>An argument </a:t>
            </a:r>
            <a:r>
              <a:rPr lang="en-US" i="1">
                <a:solidFill>
                  <a:srgbClr val="FFFFFF"/>
                </a:solidFill>
              </a:rPr>
              <a:t>θ </a:t>
            </a:r>
            <a:r>
              <a:rPr lang="en-US">
                <a:solidFill>
                  <a:srgbClr val="FFFFFF"/>
                </a:solidFill>
              </a:rPr>
              <a:t>of a complex number must satisfy the equation:</a:t>
            </a:r>
          </a:p>
          <a:p>
            <a:endParaRPr lang="en-US" altLang="en-US">
              <a:solidFill>
                <a:srgbClr val="FFFFFF"/>
              </a:solidFill>
              <a:cs typeface="Times New Roman" pitchFamily="18" charset="0"/>
            </a:endParaRPr>
          </a:p>
        </p:txBody>
      </p:sp>
      <p:sp>
        <p:nvSpPr>
          <p:cNvPr id="22" name="object 33">
            <a:extLst>
              <a:ext uri="{FF2B5EF4-FFF2-40B4-BE49-F238E27FC236}"/>
            </a:extLst>
          </p:cNvPr>
          <p:cNvSpPr txBox="1"/>
          <p:nvPr/>
        </p:nvSpPr>
        <p:spPr>
          <a:xfrm>
            <a:off x="2006600" y="3427413"/>
            <a:ext cx="931863" cy="338137"/>
          </a:xfrm>
          <a:prstGeom prst="rect">
            <a:avLst/>
          </a:prstGeom>
        </p:spPr>
        <p:txBody>
          <a:bodyPr lIns="0" tIns="17145" rIns="0" bIns="0">
            <a:spAutoFit/>
          </a:bodyPr>
          <a:lstStyle/>
          <a:p>
            <a:pPr marL="12700">
              <a:lnSpc>
                <a:spcPts val="2535"/>
              </a:lnSpc>
              <a:spcBef>
                <a:spcPts val="135"/>
              </a:spcBef>
              <a:defRPr/>
            </a:pPr>
            <a:r>
              <a:rPr i="1" spc="-55" dirty="0">
                <a:solidFill>
                  <a:srgbClr val="FFFFFF"/>
                </a:solidFill>
                <a:latin typeface="Symbol"/>
                <a:cs typeface="Symbol"/>
              </a:rPr>
              <a:t></a:t>
            </a:r>
            <a:r>
              <a:rPr i="1" spc="-55" dirty="0">
                <a:solidFill>
                  <a:srgbClr val="FFFFFF"/>
                </a:solidFill>
                <a:latin typeface="Times New Roman"/>
                <a:cs typeface="Times New Roman"/>
              </a:rPr>
              <a:t> </a:t>
            </a:r>
            <a:endParaRPr dirty="0">
              <a:solidFill>
                <a:srgbClr val="FFFFFF"/>
              </a:solidFill>
              <a:latin typeface="Times New Roman"/>
              <a:cs typeface="Times New Roman"/>
            </a:endParaRPr>
          </a:p>
        </p:txBody>
      </p:sp>
      <p:graphicFrame>
        <p:nvGraphicFramePr>
          <p:cNvPr id="23" name="Object 17"/>
          <p:cNvGraphicFramePr>
            <a:graphicFrameLocks noChangeAspect="1"/>
          </p:cNvGraphicFramePr>
          <p:nvPr/>
        </p:nvGraphicFramePr>
        <p:xfrm>
          <a:off x="6092825" y="5414963"/>
          <a:ext cx="1770063" cy="1006475"/>
        </p:xfrm>
        <a:graphic>
          <a:graphicData uri="http://schemas.openxmlformats.org/presentationml/2006/ole">
            <mc:AlternateContent xmlns:mc="http://schemas.openxmlformats.org/markup-compatibility/2006">
              <mc:Choice xmlns:v="urn:schemas-microsoft-com:vml" Requires="v">
                <p:oleObj spid="_x0000_s90123" name="Equation" r:id="rId6" imgW="1295400" imgH="736600" progId="Equation.DSMT4">
                  <p:embed/>
                </p:oleObj>
              </mc:Choice>
              <mc:Fallback>
                <p:oleObj name="Equation" r:id="rId6" imgW="1295400" imgH="736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2825" y="5414963"/>
                        <a:ext cx="177006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77791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0-#ppt_w/2"/>
                                          </p:val>
                                        </p:tav>
                                        <p:tav tm="100000">
                                          <p:val>
                                            <p:strVal val="#ppt_x"/>
                                          </p:val>
                                        </p:tav>
                                      </p:tavLst>
                                    </p:anim>
                                    <p:anim calcmode="lin" valueType="num">
                                      <p:cBhvr additive="base">
                                        <p:cTn id="1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extLst>
          </p:cNvPr>
          <p:cNvSpPr>
            <a:spLocks noGrp="1" noChangeArrowheads="1"/>
          </p:cNvSpPr>
          <p:nvPr>
            <p:ph type="ctrTitle"/>
          </p:nvPr>
        </p:nvSpPr>
        <p:spPr>
          <a:xfrm>
            <a:off x="265521" y="263526"/>
            <a:ext cx="10514013" cy="719137"/>
          </a:xfrm>
        </p:spPr>
        <p:txBody>
          <a:bodyPr/>
          <a:lstStyle/>
          <a:p>
            <a:pPr algn="l" eaLnBrk="1" hangingPunct="1">
              <a:defRPr/>
            </a:pPr>
            <a:r>
              <a:rPr lang="en-US" sz="4000" dirty="0"/>
              <a:t>The modulus and argument of a complex number</a:t>
            </a:r>
            <a:endParaRPr lang="en-US" altLang="en-US" sz="4000" dirty="0"/>
          </a:p>
        </p:txBody>
      </p:sp>
      <mc:AlternateContent xmlns:mc="http://schemas.openxmlformats.org/markup-compatibility/2006" xmlns:a14="http://schemas.microsoft.com/office/drawing/2010/main">
        <mc:Choice Requires="a14">
          <p:sp>
            <p:nvSpPr>
              <p:cNvPr id="2" name="Rectangle 1">
                <a:extLst>
                  <a:ext uri="{FF2B5EF4-FFF2-40B4-BE49-F238E27FC236}"/>
                </a:extLst>
              </p:cNvPr>
              <p:cNvSpPr/>
              <p:nvPr/>
            </p:nvSpPr>
            <p:spPr>
              <a:xfrm>
                <a:off x="427408" y="1196752"/>
                <a:ext cx="10387584" cy="4524315"/>
              </a:xfrm>
              <a:prstGeom prst="rect">
                <a:avLst/>
              </a:prstGeom>
            </p:spPr>
            <p:txBody>
              <a:bodyPr wrap="square">
                <a:spAutoFit/>
              </a:bodyPr>
              <a:lstStyle/>
              <a:p>
                <a:pPr marL="342900" indent="-342900">
                  <a:buFont typeface="Wingdings" panose="05000000000000000000" pitchFamily="2" charset="2"/>
                  <a:buChar char="v"/>
                  <a:defRPr/>
                </a:pPr>
                <a:r>
                  <a:rPr lang="en-GB" altLang="en-US" dirty="0" smtClean="0">
                    <a:solidFill>
                      <a:srgbClr val="FFFFFF"/>
                    </a:solidFill>
                  </a:rPr>
                  <a:t>An argument </a:t>
                </a:r>
                <a14:m>
                  <m:oMath xmlns:m="http://schemas.openxmlformats.org/officeDocument/2006/math">
                    <m:r>
                      <a:rPr lang="en-US" altLang="en-US" i="1">
                        <a:solidFill>
                          <a:srgbClr val="FFFFFF"/>
                        </a:solidFill>
                        <a:latin typeface="Cambria Math"/>
                        <a:ea typeface="Cambria Math"/>
                      </a:rPr>
                      <m:t>𝜃</m:t>
                    </m:r>
                  </m:oMath>
                </a14:m>
                <a:r>
                  <a:rPr lang="en-GB" altLang="en-US" dirty="0" smtClean="0">
                    <a:solidFill>
                      <a:srgbClr val="FFFFFF"/>
                    </a:solidFill>
                  </a:rPr>
                  <a:t> of a complex number must satisfy the equations </a:t>
                </a:r>
                <a14:m>
                  <m:oMath xmlns:m="http://schemas.openxmlformats.org/officeDocument/2006/math">
                    <m:func>
                      <m:funcPr>
                        <m:ctrlPr>
                          <a:rPr lang="en-US" altLang="en-US" i="1" smtClean="0">
                            <a:solidFill>
                              <a:srgbClr val="FFFFFF"/>
                            </a:solidFill>
                            <a:latin typeface="Cambria Math"/>
                          </a:rPr>
                        </m:ctrlPr>
                      </m:funcPr>
                      <m:fName>
                        <m:r>
                          <m:rPr>
                            <m:sty m:val="p"/>
                          </m:rPr>
                          <a:rPr lang="en-US" altLang="en-US" smtClean="0">
                            <a:solidFill>
                              <a:srgbClr val="FFFFFF"/>
                            </a:solidFill>
                            <a:latin typeface="Cambria Math"/>
                          </a:rPr>
                          <m:t>cos</m:t>
                        </m:r>
                      </m:fName>
                      <m:e>
                        <m:r>
                          <a:rPr lang="en-US" altLang="en-US" i="1" smtClean="0">
                            <a:solidFill>
                              <a:srgbClr val="FFFFFF"/>
                            </a:solidFill>
                            <a:latin typeface="Cambria Math"/>
                            <a:ea typeface="Cambria Math"/>
                          </a:rPr>
                          <m:t>𝜃</m:t>
                        </m:r>
                      </m:e>
                    </m:func>
                    <m:r>
                      <a:rPr lang="en-US" altLang="en-US" i="1" smtClean="0">
                        <a:solidFill>
                          <a:srgbClr val="FFFFFF"/>
                        </a:solidFill>
                        <a:latin typeface="Cambria Math"/>
                      </a:rPr>
                      <m:t>=</m:t>
                    </m:r>
                    <m:r>
                      <a:rPr lang="en-US" altLang="en-US" i="1" smtClean="0">
                        <a:solidFill>
                          <a:srgbClr val="FFFFFF"/>
                        </a:solidFill>
                        <a:latin typeface="Cambria Math"/>
                      </a:rPr>
                      <m:t>𝑥</m:t>
                    </m:r>
                    <m:r>
                      <a:rPr lang="en-US" altLang="en-US" i="1" smtClean="0">
                        <a:solidFill>
                          <a:srgbClr val="FFFFFF"/>
                        </a:solidFill>
                        <a:latin typeface="Cambria Math"/>
                      </a:rPr>
                      <m:t>/|</m:t>
                    </m:r>
                    <m:r>
                      <a:rPr lang="en-US" altLang="en-US" i="1" smtClean="0">
                        <a:solidFill>
                          <a:srgbClr val="FFFFFF"/>
                        </a:solidFill>
                        <a:latin typeface="Cambria Math"/>
                      </a:rPr>
                      <m:t>𝑧</m:t>
                    </m:r>
                    <m:r>
                      <a:rPr lang="en-US" altLang="en-US" i="1" smtClean="0">
                        <a:solidFill>
                          <a:srgbClr val="FFFFFF"/>
                        </a:solidFill>
                        <a:latin typeface="Cambria Math"/>
                      </a:rPr>
                      <m:t>|</m:t>
                    </m:r>
                  </m:oMath>
                </a14:m>
                <a:r>
                  <a:rPr lang="en-GB" altLang="en-US" dirty="0" smtClean="0">
                    <a:solidFill>
                      <a:srgbClr val="FFFFFF"/>
                    </a:solidFill>
                  </a:rPr>
                  <a:t> and </a:t>
                </a:r>
                <a14:m>
                  <m:oMath xmlns:m="http://schemas.openxmlformats.org/officeDocument/2006/math">
                    <m:func>
                      <m:funcPr>
                        <m:ctrlPr>
                          <a:rPr lang="en-US" altLang="en-US" i="1">
                            <a:solidFill>
                              <a:srgbClr val="FFFFFF"/>
                            </a:solidFill>
                            <a:latin typeface="Cambria Math"/>
                          </a:rPr>
                        </m:ctrlPr>
                      </m:funcPr>
                      <m:fName>
                        <m:r>
                          <m:rPr>
                            <m:sty m:val="p"/>
                          </m:rPr>
                          <a:rPr lang="en-US" altLang="en-US" smtClean="0">
                            <a:solidFill>
                              <a:srgbClr val="FFFFFF"/>
                            </a:solidFill>
                            <a:latin typeface="Cambria Math"/>
                          </a:rPr>
                          <m:t>sin</m:t>
                        </m:r>
                      </m:fName>
                      <m:e>
                        <m:r>
                          <a:rPr lang="en-US" altLang="en-US" i="1">
                            <a:solidFill>
                              <a:srgbClr val="FFFFFF"/>
                            </a:solidFill>
                            <a:latin typeface="Cambria Math"/>
                            <a:ea typeface="Cambria Math"/>
                          </a:rPr>
                          <m:t>𝜃</m:t>
                        </m:r>
                      </m:e>
                    </m:func>
                    <m:r>
                      <a:rPr lang="en-US" altLang="en-US" i="1">
                        <a:solidFill>
                          <a:srgbClr val="FFFFFF"/>
                        </a:solidFill>
                        <a:latin typeface="Cambria Math"/>
                      </a:rPr>
                      <m:t>=</m:t>
                    </m:r>
                    <m:r>
                      <a:rPr lang="en-US" altLang="en-US" i="1" smtClean="0">
                        <a:solidFill>
                          <a:srgbClr val="FFFFFF"/>
                        </a:solidFill>
                        <a:latin typeface="Cambria Math"/>
                      </a:rPr>
                      <m:t>𝑦</m:t>
                    </m:r>
                    <m:r>
                      <a:rPr lang="en-US" altLang="en-US" i="1">
                        <a:solidFill>
                          <a:srgbClr val="FFFFFF"/>
                        </a:solidFill>
                        <a:latin typeface="Cambria Math"/>
                      </a:rPr>
                      <m:t>/</m:t>
                    </m:r>
                    <m:d>
                      <m:dPr>
                        <m:begChr m:val="|"/>
                        <m:endChr m:val="|"/>
                        <m:ctrlPr>
                          <a:rPr lang="en-US" altLang="en-US" i="1" smtClean="0">
                            <a:solidFill>
                              <a:srgbClr val="FFFFFF"/>
                            </a:solidFill>
                            <a:latin typeface="Cambria Math"/>
                          </a:rPr>
                        </m:ctrlPr>
                      </m:dPr>
                      <m:e>
                        <m:r>
                          <a:rPr lang="en-US" altLang="en-US" i="1">
                            <a:solidFill>
                              <a:srgbClr val="FFFFFF"/>
                            </a:solidFill>
                            <a:latin typeface="Cambria Math"/>
                          </a:rPr>
                          <m:t>𝑧</m:t>
                        </m:r>
                      </m:e>
                    </m:d>
                    <m:r>
                      <a:rPr lang="en-US" altLang="en-US" i="1" smtClean="0">
                        <a:solidFill>
                          <a:srgbClr val="FFFFFF"/>
                        </a:solidFill>
                        <a:latin typeface="Cambria Math"/>
                      </a:rPr>
                      <m:t>.</m:t>
                    </m:r>
                  </m:oMath>
                </a14:m>
                <a:r>
                  <a:rPr lang="en-GB" altLang="en-US" dirty="0">
                    <a:solidFill>
                      <a:srgbClr val="FFFFFF"/>
                    </a:solidFill>
                    <a:sym typeface="Symbol" panose="05050102010706020507" pitchFamily="18" charset="2"/>
                  </a:rPr>
                  <a:t> </a:t>
                </a:r>
                <a:r>
                  <a:rPr lang="en-GB" altLang="en-US" dirty="0">
                    <a:solidFill>
                      <a:srgbClr val="FFFFFF"/>
                    </a:solidFill>
                  </a:rPr>
                  <a:t>An </a:t>
                </a:r>
                <a:r>
                  <a:rPr lang="en-GB" altLang="en-US" dirty="0" smtClean="0">
                    <a:solidFill>
                      <a:srgbClr val="FFFFFF"/>
                    </a:solidFill>
                  </a:rPr>
                  <a:t>argument of </a:t>
                </a:r>
                <a:r>
                  <a:rPr lang="en-GB" altLang="en-US" dirty="0">
                    <a:solidFill>
                      <a:srgbClr val="FFFFFF"/>
                    </a:solidFill>
                  </a:rPr>
                  <a:t>a complex </a:t>
                </a:r>
                <a:r>
                  <a:rPr lang="en-GB" altLang="en-US" dirty="0" smtClean="0">
                    <a:solidFill>
                      <a:srgbClr val="FFFFFF"/>
                    </a:solidFill>
                  </a:rPr>
                  <a:t>number </a:t>
                </a:r>
                <a14:m>
                  <m:oMath xmlns:m="http://schemas.openxmlformats.org/officeDocument/2006/math">
                    <m:r>
                      <a:rPr lang="en-GB" altLang="en-US" i="1" dirty="0" smtClean="0">
                        <a:solidFill>
                          <a:srgbClr val="FFFFFF"/>
                        </a:solidFill>
                        <a:latin typeface="Cambria Math"/>
                      </a:rPr>
                      <m:t>𝑧</m:t>
                    </m:r>
                  </m:oMath>
                </a14:m>
                <a:r>
                  <a:rPr lang="en-GB" altLang="en-US" dirty="0" smtClean="0">
                    <a:solidFill>
                      <a:srgbClr val="FFFFFF"/>
                    </a:solidFill>
                  </a:rPr>
                  <a:t> </a:t>
                </a:r>
                <a:r>
                  <a:rPr lang="en-GB" altLang="en-US" dirty="0" smtClean="0">
                    <a:solidFill>
                      <a:srgbClr val="FFFFFF"/>
                    </a:solidFill>
                    <a:sym typeface="Symbol" panose="05050102010706020507" pitchFamily="18" charset="2"/>
                  </a:rPr>
                  <a:t>is </a:t>
                </a:r>
                <a:r>
                  <a:rPr lang="en-GB" altLang="en-US" dirty="0">
                    <a:solidFill>
                      <a:srgbClr val="FFFFFF"/>
                    </a:solidFill>
                    <a:sym typeface="Symbol" panose="05050102010706020507" pitchFamily="18" charset="2"/>
                  </a:rPr>
                  <a:t>not </a:t>
                </a:r>
                <a:r>
                  <a:rPr lang="en-GB" altLang="en-US" dirty="0" smtClean="0">
                    <a:solidFill>
                      <a:srgbClr val="FFFFFF"/>
                    </a:solidFill>
                    <a:sym typeface="Symbol" panose="05050102010706020507" pitchFamily="18" charset="2"/>
                  </a:rPr>
                  <a:t>unique </a:t>
                </a:r>
                <a:r>
                  <a:rPr lang="en-GB" altLang="en-US" dirty="0">
                    <a:solidFill>
                      <a:srgbClr val="FFFFFF"/>
                    </a:solidFill>
                    <a:sym typeface="Symbol" panose="05050102010706020507" pitchFamily="18" charset="2"/>
                  </a:rPr>
                  <a:t>because </a:t>
                </a:r>
                <a:r>
                  <a:rPr lang="en-GB" altLang="en-US" dirty="0" smtClean="0">
                    <a:solidFill>
                      <a:srgbClr val="FFFFFF"/>
                    </a:solidFill>
                    <a:sym typeface="Symbol" panose="05050102010706020507" pitchFamily="18" charset="2"/>
                  </a:rPr>
                  <a:t> </a:t>
                </a:r>
                <a14:m>
                  <m:oMath xmlns:m="http://schemas.openxmlformats.org/officeDocument/2006/math">
                    <m:func>
                      <m:funcPr>
                        <m:ctrlPr>
                          <a:rPr lang="en-US" altLang="en-US" i="1" smtClean="0">
                            <a:solidFill>
                              <a:srgbClr val="FFFFFF"/>
                            </a:solidFill>
                            <a:latin typeface="Cambria Math"/>
                            <a:sym typeface="Symbol" panose="05050102010706020507" pitchFamily="18" charset="2"/>
                          </a:rPr>
                        </m:ctrlPr>
                      </m:funcPr>
                      <m:fName>
                        <m:r>
                          <m:rPr>
                            <m:sty m:val="p"/>
                          </m:rPr>
                          <a:rPr lang="en-US" altLang="en-US" smtClean="0">
                            <a:solidFill>
                              <a:srgbClr val="FFFFFF"/>
                            </a:solidFill>
                            <a:latin typeface="Cambria Math"/>
                            <a:sym typeface="Symbol" panose="05050102010706020507" pitchFamily="18" charset="2"/>
                          </a:rPr>
                          <m:t>sin</m:t>
                        </m:r>
                      </m:fName>
                      <m:e>
                        <m:r>
                          <a:rPr lang="en-US" altLang="en-US" i="1" smtClean="0">
                            <a:solidFill>
                              <a:srgbClr val="FFFFFF"/>
                            </a:solidFill>
                            <a:latin typeface="Cambria Math"/>
                            <a:ea typeface="Cambria Math"/>
                            <a:sym typeface="Symbol" panose="05050102010706020507" pitchFamily="18" charset="2"/>
                          </a:rPr>
                          <m:t>𝜃</m:t>
                        </m:r>
                      </m:e>
                    </m:func>
                  </m:oMath>
                </a14:m>
                <a:r>
                  <a:rPr lang="en-GB" altLang="en-US" dirty="0" smtClean="0">
                    <a:solidFill>
                      <a:srgbClr val="FFFFFF"/>
                    </a:solidFill>
                    <a:sym typeface="Symbol" panose="05050102010706020507" pitchFamily="18" charset="2"/>
                  </a:rPr>
                  <a:t> and </a:t>
                </a:r>
                <a14:m>
                  <m:oMath xmlns:m="http://schemas.openxmlformats.org/officeDocument/2006/math">
                    <m:func>
                      <m:funcPr>
                        <m:ctrlPr>
                          <a:rPr lang="en-US" altLang="en-US" i="1">
                            <a:solidFill>
                              <a:srgbClr val="FFFFFF"/>
                            </a:solidFill>
                            <a:latin typeface="Cambria Math"/>
                            <a:sym typeface="Symbol" panose="05050102010706020507" pitchFamily="18" charset="2"/>
                          </a:rPr>
                        </m:ctrlPr>
                      </m:funcPr>
                      <m:fName>
                        <m:r>
                          <m:rPr>
                            <m:sty m:val="p"/>
                          </m:rPr>
                          <a:rPr lang="en-US" altLang="en-US" smtClean="0">
                            <a:solidFill>
                              <a:srgbClr val="FFFFFF"/>
                            </a:solidFill>
                            <a:latin typeface="Cambria Math"/>
                            <a:sym typeface="Symbol" panose="05050102010706020507" pitchFamily="18" charset="2"/>
                          </a:rPr>
                          <m:t>cos</m:t>
                        </m:r>
                      </m:fName>
                      <m:e>
                        <m:r>
                          <a:rPr lang="en-US" altLang="en-US" i="1">
                            <a:solidFill>
                              <a:srgbClr val="FFFFFF"/>
                            </a:solidFill>
                            <a:latin typeface="Cambria Math"/>
                            <a:ea typeface="Cambria Math"/>
                            <a:sym typeface="Symbol" panose="05050102010706020507" pitchFamily="18" charset="2"/>
                          </a:rPr>
                          <m:t>𝜃</m:t>
                        </m:r>
                      </m:e>
                    </m:func>
                    <m:r>
                      <a:rPr lang="en-US" altLang="en-US" i="1">
                        <a:solidFill>
                          <a:srgbClr val="FFFFFF"/>
                        </a:solidFill>
                        <a:latin typeface="Cambria Math"/>
                        <a:ea typeface="Cambria Math"/>
                        <a:sym typeface="Symbol" panose="05050102010706020507" pitchFamily="18" charset="2"/>
                      </a:rPr>
                      <m:t> </m:t>
                    </m:r>
                  </m:oMath>
                </a14:m>
                <a:r>
                  <a:rPr lang="en-GB" altLang="en-US" dirty="0" smtClean="0">
                    <a:solidFill>
                      <a:srgbClr val="FFFFFF"/>
                    </a:solidFill>
                    <a:sym typeface="Symbol" panose="05050102010706020507" pitchFamily="18" charset="2"/>
                  </a:rPr>
                  <a:t>are </a:t>
                </a:r>
                <a14:m>
                  <m:oMath xmlns:m="http://schemas.openxmlformats.org/officeDocument/2006/math">
                    <m:r>
                      <a:rPr lang="en-US" altLang="en-US" i="1" smtClean="0">
                        <a:solidFill>
                          <a:srgbClr val="FFFFFF"/>
                        </a:solidFill>
                        <a:latin typeface="Cambria Math"/>
                        <a:sym typeface="Symbol" panose="05050102010706020507" pitchFamily="18" charset="2"/>
                      </a:rPr>
                      <m:t>2</m:t>
                    </m:r>
                    <m:r>
                      <a:rPr lang="en-US" altLang="en-US" i="1" smtClean="0">
                        <a:solidFill>
                          <a:srgbClr val="FFFFFF"/>
                        </a:solidFill>
                        <a:latin typeface="Cambria Math"/>
                        <a:ea typeface="Cambria Math"/>
                        <a:sym typeface="Symbol" panose="05050102010706020507" pitchFamily="18" charset="2"/>
                      </a:rPr>
                      <m:t>𝜋</m:t>
                    </m:r>
                    <m:r>
                      <a:rPr lang="en-US" altLang="en-US" i="1" smtClean="0">
                        <a:solidFill>
                          <a:srgbClr val="FFFFFF"/>
                        </a:solidFill>
                        <a:latin typeface="Cambria Math"/>
                        <a:ea typeface="Cambria Math"/>
                        <a:sym typeface="Symbol" panose="05050102010706020507" pitchFamily="18" charset="2"/>
                      </a:rPr>
                      <m:t>−</m:t>
                    </m:r>
                  </m:oMath>
                </a14:m>
                <a:r>
                  <a:rPr lang="en-GB" altLang="en-US" dirty="0" smtClean="0">
                    <a:solidFill>
                      <a:srgbClr val="FFFFFF"/>
                    </a:solidFill>
                    <a:sym typeface="Symbol" panose="05050102010706020507" pitchFamily="18" charset="2"/>
                  </a:rPr>
                  <a:t>periodic and any </a:t>
                </a:r>
                <a:r>
                  <a:rPr lang="en-GB" altLang="en-US" dirty="0">
                    <a:solidFill>
                      <a:srgbClr val="FFFFFF"/>
                    </a:solidFill>
                    <a:sym typeface="Symbol" panose="05050102010706020507" pitchFamily="18" charset="2"/>
                  </a:rPr>
                  <a:t>integer multiple of 2</a:t>
                </a:r>
                <a:r>
                  <a:rPr lang="el-GR" altLang="en-US" dirty="0">
                    <a:solidFill>
                      <a:srgbClr val="FFFFFF"/>
                    </a:solidFill>
                    <a:sym typeface="Symbol" panose="05050102010706020507" pitchFamily="18" charset="2"/>
                  </a:rPr>
                  <a:t>π</a:t>
                </a:r>
                <a:r>
                  <a:rPr lang="en-US" altLang="en-US" dirty="0">
                    <a:solidFill>
                      <a:srgbClr val="FFFFFF"/>
                    </a:solidFill>
                    <a:sym typeface="Symbol" panose="05050102010706020507" pitchFamily="18" charset="2"/>
                  </a:rPr>
                  <a:t> may be added to </a:t>
                </a:r>
                <a14:m>
                  <m:oMath xmlns:m="http://schemas.openxmlformats.org/officeDocument/2006/math">
                    <m:r>
                      <a:rPr lang="el-GR" altLang="en-US" i="1" dirty="0" smtClean="0">
                        <a:solidFill>
                          <a:srgbClr val="FFFFFF"/>
                        </a:solidFill>
                        <a:latin typeface="Cambria Math"/>
                        <a:sym typeface="Symbol" panose="05050102010706020507" pitchFamily="18" charset="2"/>
                      </a:rPr>
                      <m:t>𝜃</m:t>
                    </m:r>
                  </m:oMath>
                </a14:m>
                <a:r>
                  <a:rPr lang="en-US" altLang="en-US" dirty="0">
                    <a:solidFill>
                      <a:srgbClr val="FFFFFF"/>
                    </a:solidFill>
                    <a:sym typeface="Symbol" panose="05050102010706020507" pitchFamily="18" charset="2"/>
                  </a:rPr>
                  <a:t> to produce another value of the argument. </a:t>
                </a:r>
                <a:r>
                  <a:rPr lang="en-US" altLang="en-US" dirty="0" smtClean="0">
                    <a:solidFill>
                      <a:srgbClr val="FFFFFF"/>
                    </a:solidFill>
                    <a:sym typeface="Symbol" panose="05050102010706020507" pitchFamily="18" charset="2"/>
                  </a:rPr>
                  <a:t>In other words, i</a:t>
                </a:r>
                <a:r>
                  <a:rPr lang="en-US" dirty="0" smtClean="0">
                    <a:solidFill>
                      <a:srgbClr val="FFFFFF"/>
                    </a:solidFill>
                  </a:rPr>
                  <a:t>f </a:t>
                </a:r>
                <a:r>
                  <a:rPr lang="en-US" i="1" dirty="0">
                    <a:solidFill>
                      <a:srgbClr val="FFFFFF"/>
                    </a:solidFill>
                  </a:rPr>
                  <a:t>θₒ</a:t>
                </a:r>
                <a:r>
                  <a:rPr lang="en-US" dirty="0">
                    <a:solidFill>
                      <a:srgbClr val="FFFFFF"/>
                    </a:solidFill>
                  </a:rPr>
                  <a:t> is an argument of </a:t>
                </a:r>
                <a:r>
                  <a:rPr lang="en-US" i="1" dirty="0">
                    <a:solidFill>
                      <a:srgbClr val="FFFFFF"/>
                    </a:solidFill>
                  </a:rPr>
                  <a:t>z</a:t>
                </a:r>
                <a:r>
                  <a:rPr lang="en-US" dirty="0">
                    <a:solidFill>
                      <a:srgbClr val="FFFFFF"/>
                    </a:solidFill>
                  </a:rPr>
                  <a:t>, then necessarily the angles </a:t>
                </a:r>
                <a:r>
                  <a:rPr lang="en-US" i="1" dirty="0">
                    <a:solidFill>
                      <a:srgbClr val="FFFFFF"/>
                    </a:solidFill>
                  </a:rPr>
                  <a:t>θₒ ± </a:t>
                </a:r>
                <a:r>
                  <a:rPr lang="en-US" dirty="0">
                    <a:solidFill>
                      <a:srgbClr val="FFFFFF"/>
                    </a:solidFill>
                  </a:rPr>
                  <a:t>2</a:t>
                </a:r>
                <a:r>
                  <a:rPr lang="el-GR" i="1" dirty="0">
                    <a:solidFill>
                      <a:srgbClr val="FFFFFF"/>
                    </a:solidFill>
                  </a:rPr>
                  <a:t>π</a:t>
                </a:r>
                <a:r>
                  <a:rPr lang="en-US" i="1" dirty="0">
                    <a:solidFill>
                      <a:srgbClr val="FFFFFF"/>
                    </a:solidFill>
                  </a:rPr>
                  <a:t>, θₒ ± </a:t>
                </a:r>
                <a:r>
                  <a:rPr lang="en-US" dirty="0">
                    <a:solidFill>
                      <a:srgbClr val="FFFFFF"/>
                    </a:solidFill>
                  </a:rPr>
                  <a:t>4</a:t>
                </a:r>
                <a:r>
                  <a:rPr lang="el-GR" i="1" dirty="0">
                    <a:solidFill>
                      <a:srgbClr val="FFFFFF"/>
                    </a:solidFill>
                  </a:rPr>
                  <a:t>π</a:t>
                </a:r>
                <a:r>
                  <a:rPr lang="en-US" i="1" dirty="0">
                    <a:solidFill>
                      <a:srgbClr val="FFFFFF"/>
                    </a:solidFill>
                  </a:rPr>
                  <a:t>,…..</a:t>
                </a:r>
                <a:r>
                  <a:rPr lang="el-GR" dirty="0">
                    <a:solidFill>
                      <a:srgbClr val="FFFFFF"/>
                    </a:solidFill>
                  </a:rPr>
                  <a:t> </a:t>
                </a:r>
                <a:r>
                  <a:rPr lang="en-US" dirty="0">
                    <a:solidFill>
                      <a:srgbClr val="FFFFFF"/>
                    </a:solidFill>
                  </a:rPr>
                  <a:t>are also arguments of </a:t>
                </a:r>
                <a:r>
                  <a:rPr lang="en-US" i="1" dirty="0">
                    <a:solidFill>
                      <a:srgbClr val="FFFFFF"/>
                    </a:solidFill>
                  </a:rPr>
                  <a:t>z</a:t>
                </a:r>
                <a:r>
                  <a:rPr lang="en-US" dirty="0">
                    <a:solidFill>
                      <a:srgbClr val="FFFFFF"/>
                    </a:solidFill>
                  </a:rPr>
                  <a:t>. </a:t>
                </a:r>
              </a:p>
              <a:p>
                <a:pPr marL="342900" indent="-342900">
                  <a:buFont typeface="Wingdings" panose="05000000000000000000" pitchFamily="2" charset="2"/>
                  <a:buChar char="v"/>
                  <a:defRPr/>
                </a:pPr>
                <a:endParaRPr lang="en-US" dirty="0">
                  <a:solidFill>
                    <a:srgbClr val="FFFFFF"/>
                  </a:solidFill>
                </a:endParaRPr>
              </a:p>
              <a:p>
                <a:pPr marL="342900" indent="-342900">
                  <a:buFont typeface="Wingdings" panose="05000000000000000000" pitchFamily="2" charset="2"/>
                  <a:buChar char="v"/>
                  <a:defRPr/>
                </a:pPr>
                <a:r>
                  <a:rPr lang="en-US" dirty="0" smtClean="0">
                    <a:solidFill>
                      <a:srgbClr val="FFFFFF"/>
                    </a:solidFill>
                  </a:rPr>
                  <a:t>A </a:t>
                </a:r>
                <a:r>
                  <a:rPr lang="en-US" dirty="0">
                    <a:solidFill>
                      <a:srgbClr val="FFFFFF"/>
                    </a:solidFill>
                  </a:rPr>
                  <a:t>calculator will give only angles satisfying                                                         that is, angles in the first and fourth quadrants. We have to choose </a:t>
                </a:r>
                <a:r>
                  <a:rPr lang="en-US" i="1" dirty="0">
                    <a:solidFill>
                      <a:srgbClr val="FFFFFF"/>
                    </a:solidFill>
                  </a:rPr>
                  <a:t>θ </a:t>
                </a:r>
                <a:r>
                  <a:rPr lang="en-US" dirty="0">
                    <a:solidFill>
                      <a:srgbClr val="FFFFFF"/>
                    </a:solidFill>
                  </a:rPr>
                  <a:t>consistent with the quadrant in which </a:t>
                </a:r>
                <a:r>
                  <a:rPr lang="en-US" i="1" dirty="0">
                    <a:solidFill>
                      <a:srgbClr val="FFFFFF"/>
                    </a:solidFill>
                  </a:rPr>
                  <a:t>z </a:t>
                </a:r>
                <a:r>
                  <a:rPr lang="en-US" dirty="0">
                    <a:solidFill>
                      <a:srgbClr val="FFFFFF"/>
                    </a:solidFill>
                  </a:rPr>
                  <a:t>is located; this may require adding or subtracting </a:t>
                </a:r>
                <a:r>
                  <a:rPr lang="en-US" i="1" dirty="0">
                    <a:solidFill>
                      <a:srgbClr val="FFFFFF"/>
                    </a:solidFill>
                  </a:rPr>
                  <a:t>π </a:t>
                </a:r>
                <a:r>
                  <a:rPr lang="en-US" dirty="0">
                    <a:solidFill>
                      <a:srgbClr val="FFFFFF"/>
                    </a:solidFill>
                  </a:rPr>
                  <a:t>to arctan (</a:t>
                </a:r>
                <a:r>
                  <a:rPr lang="en-US" i="1" dirty="0">
                    <a:solidFill>
                      <a:srgbClr val="FFFFFF"/>
                    </a:solidFill>
                  </a:rPr>
                  <a:t>y</a:t>
                </a:r>
                <a:r>
                  <a:rPr lang="en-US" dirty="0">
                    <a:solidFill>
                      <a:srgbClr val="FFFFFF"/>
                    </a:solidFill>
                  </a:rPr>
                  <a:t>/</a:t>
                </a:r>
                <a:r>
                  <a:rPr lang="en-US" i="1" dirty="0">
                    <a:solidFill>
                      <a:srgbClr val="FFFFFF"/>
                    </a:solidFill>
                  </a:rPr>
                  <a:t>x</a:t>
                </a:r>
                <a:r>
                  <a:rPr lang="en-US" dirty="0">
                    <a:solidFill>
                      <a:srgbClr val="FFFFFF"/>
                    </a:solidFill>
                  </a:rPr>
                  <a:t>) when appropriate.</a:t>
                </a:r>
              </a:p>
              <a:p>
                <a:pPr>
                  <a:defRPr/>
                </a:pPr>
                <a:endParaRPr lang="en-US" dirty="0">
                  <a:solidFill>
                    <a:srgbClr val="FFFFFF"/>
                  </a:solidFill>
                </a:endParaRPr>
              </a:p>
            </p:txBody>
          </p:sp>
        </mc:Choice>
        <mc:Fallback xmlns="">
          <p:sp>
            <p:nvSpPr>
              <p:cNvPr id="2" name="Rectangle 1">
                <a:extLst>
                  <a:ext uri="{FF2B5EF4-FFF2-40B4-BE49-F238E27FC236}"/>
                </a:extLst>
              </p:cNvPr>
              <p:cNvSpPr>
                <a:spLocks noRot="1" noChangeAspect="1" noMove="1" noResize="1" noEditPoints="1" noAdjustHandles="1" noChangeArrowheads="1" noChangeShapeType="1" noTextEdit="1"/>
              </p:cNvSpPr>
              <p:nvPr/>
            </p:nvSpPr>
            <p:spPr>
              <a:xfrm>
                <a:off x="427408" y="1196752"/>
                <a:ext cx="10387584" cy="4524315"/>
              </a:xfrm>
              <a:prstGeom prst="rect">
                <a:avLst/>
              </a:prstGeom>
              <a:blipFill rotWithShape="1">
                <a:blip r:embed="rId3"/>
                <a:stretch>
                  <a:fillRect l="-763" t="-1078" r="-352"/>
                </a:stretch>
              </a:blipFill>
            </p:spPr>
            <p:txBody>
              <a:bodyPr/>
              <a:lstStyle/>
              <a:p>
                <a:r>
                  <a:rPr lang="en-US">
                    <a:noFill/>
                  </a:rPr>
                  <a:t> </a:t>
                </a:r>
              </a:p>
            </p:txBody>
          </p:sp>
        </mc:Fallback>
      </mc:AlternateContent>
      <p:graphicFrame>
        <p:nvGraphicFramePr>
          <p:cNvPr id="7" name="Object 17"/>
          <p:cNvGraphicFramePr>
            <a:graphicFrameLocks noChangeAspect="1"/>
          </p:cNvGraphicFramePr>
          <p:nvPr>
            <p:extLst>
              <p:ext uri="{D42A27DB-BD31-4B8C-83A1-F6EECF244321}">
                <p14:modId xmlns:p14="http://schemas.microsoft.com/office/powerpoint/2010/main" val="1371447745"/>
              </p:ext>
            </p:extLst>
          </p:nvPr>
        </p:nvGraphicFramePr>
        <p:xfrm>
          <a:off x="6278488" y="3789040"/>
          <a:ext cx="4085776" cy="446929"/>
        </p:xfrm>
        <a:graphic>
          <a:graphicData uri="http://schemas.openxmlformats.org/presentationml/2006/ole">
            <mc:AlternateContent xmlns:mc="http://schemas.openxmlformats.org/markup-compatibility/2006">
              <mc:Choice xmlns:v="urn:schemas-microsoft-com:vml" Requires="v">
                <p:oleObj spid="_x0000_s91142" name="Equation" r:id="rId4" imgW="3365500" imgH="368300" progId="Equation.DSMT4">
                  <p:embed/>
                </p:oleObj>
              </mc:Choice>
              <mc:Fallback>
                <p:oleObj name="Equation" r:id="rId4" imgW="3365500" imgH="3683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488" y="3789040"/>
                        <a:ext cx="4085776" cy="44692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0762768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22325" y="228600"/>
            <a:ext cx="9328150" cy="463550"/>
          </a:xfrm>
        </p:spPr>
        <p:txBody>
          <a:bodyPr/>
          <a:lstStyle/>
          <a:p>
            <a:pPr>
              <a:defRPr/>
            </a:pPr>
            <a:r>
              <a:rPr lang="en-US" dirty="0"/>
              <a:t>An Easy Way To Determine </a:t>
            </a:r>
            <a:r>
              <a:rPr lang="en-US" dirty="0" smtClean="0"/>
              <a:t>Argument</a:t>
            </a:r>
            <a:endParaRPr lang="en-US" dirty="0"/>
          </a:p>
        </p:txBody>
      </p:sp>
      <p:pic>
        <p:nvPicPr>
          <p:cNvPr id="808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960" y="836712"/>
            <a:ext cx="7696200" cy="588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4018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xmlns="" id="{F8019760-88EE-4044-B9CD-A5756C0E5426}"/>
              </a:ext>
            </a:extLst>
          </p:cNvPr>
          <p:cNvSpPr txBox="1">
            <a:spLocks noGrp="1"/>
          </p:cNvSpPr>
          <p:nvPr>
            <p:ph type="title"/>
          </p:nvPr>
        </p:nvSpPr>
        <p:spPr>
          <a:xfrm>
            <a:off x="822325" y="179388"/>
            <a:ext cx="9328150" cy="628650"/>
          </a:xfrm>
        </p:spPr>
        <p:txBody>
          <a:bodyPr lIns="0" tIns="12700" rIns="0" bIns="0" rtlCol="0">
            <a:spAutoFit/>
          </a:bodyPr>
          <a:lstStyle/>
          <a:p>
            <a:pPr marL="20320">
              <a:spcBef>
                <a:spcPts val="100"/>
              </a:spcBef>
              <a:defRPr/>
            </a:pPr>
            <a:r>
              <a:rPr sz="4000" dirty="0"/>
              <a:t>Complex </a:t>
            </a:r>
            <a:r>
              <a:rPr sz="4000" spc="-40" dirty="0"/>
              <a:t>Variables </a:t>
            </a:r>
            <a:r>
              <a:rPr sz="4000" dirty="0"/>
              <a:t>&amp; </a:t>
            </a:r>
            <a:r>
              <a:rPr sz="4000" spc="-30" dirty="0"/>
              <a:t>Transform</a:t>
            </a:r>
            <a:r>
              <a:rPr sz="4000" spc="-105" dirty="0"/>
              <a:t> </a:t>
            </a:r>
            <a:r>
              <a:rPr sz="4000" dirty="0"/>
              <a:t>(CVT)</a:t>
            </a:r>
          </a:p>
        </p:txBody>
      </p:sp>
      <p:sp>
        <p:nvSpPr>
          <p:cNvPr id="22531" name="object 3"/>
          <p:cNvSpPr>
            <a:spLocks/>
          </p:cNvSpPr>
          <p:nvPr/>
        </p:nvSpPr>
        <p:spPr bwMode="auto">
          <a:xfrm>
            <a:off x="3132138" y="911225"/>
            <a:ext cx="4305300" cy="519113"/>
          </a:xfrm>
          <a:custGeom>
            <a:avLst/>
            <a:gdLst>
              <a:gd name="T0" fmla="*/ 0 w 3588385"/>
              <a:gd name="T1" fmla="*/ 85854 h 519430"/>
              <a:gd name="T2" fmla="*/ 60479 w 3588385"/>
              <a:gd name="T3" fmla="*/ 52444 h 519430"/>
              <a:gd name="T4" fmla="*/ 225417 w 3588385"/>
              <a:gd name="T5" fmla="*/ 25154 h 519430"/>
              <a:gd name="T6" fmla="*/ 470017 w 3588385"/>
              <a:gd name="T7" fmla="*/ 6750 h 519430"/>
              <a:gd name="T8" fmla="*/ 769489 w 3588385"/>
              <a:gd name="T9" fmla="*/ 0 h 519430"/>
              <a:gd name="T10" fmla="*/ 31155910 w 3588385"/>
              <a:gd name="T11" fmla="*/ 0 h 519430"/>
              <a:gd name="T12" fmla="*/ 31455365 w 3588385"/>
              <a:gd name="T13" fmla="*/ 6750 h 519430"/>
              <a:gd name="T14" fmla="*/ 31699969 w 3588385"/>
              <a:gd name="T15" fmla="*/ 25154 h 519430"/>
              <a:gd name="T16" fmla="*/ 31864905 w 3588385"/>
              <a:gd name="T17" fmla="*/ 52444 h 519430"/>
              <a:gd name="T18" fmla="*/ 31925382 w 3588385"/>
              <a:gd name="T19" fmla="*/ 85854 h 519430"/>
              <a:gd name="T20" fmla="*/ 31925382 w 3588385"/>
              <a:gd name="T21" fmla="*/ 429399 h 519430"/>
              <a:gd name="T22" fmla="*/ 31864905 w 3588385"/>
              <a:gd name="T23" fmla="*/ 462811 h 519430"/>
              <a:gd name="T24" fmla="*/ 31699969 w 3588385"/>
              <a:gd name="T25" fmla="*/ 490102 h 519430"/>
              <a:gd name="T26" fmla="*/ 31455365 w 3588385"/>
              <a:gd name="T27" fmla="*/ 508504 h 519430"/>
              <a:gd name="T28" fmla="*/ 31155910 w 3588385"/>
              <a:gd name="T29" fmla="*/ 515253 h 519430"/>
              <a:gd name="T30" fmla="*/ 769489 w 3588385"/>
              <a:gd name="T31" fmla="*/ 515253 h 519430"/>
              <a:gd name="T32" fmla="*/ 470017 w 3588385"/>
              <a:gd name="T33" fmla="*/ 508504 h 519430"/>
              <a:gd name="T34" fmla="*/ 225417 w 3588385"/>
              <a:gd name="T35" fmla="*/ 490102 h 519430"/>
              <a:gd name="T36" fmla="*/ 60479 w 3588385"/>
              <a:gd name="T37" fmla="*/ 462811 h 519430"/>
              <a:gd name="T38" fmla="*/ 0 w 3588385"/>
              <a:gd name="T39" fmla="*/ 429399 h 519430"/>
              <a:gd name="T40" fmla="*/ 0 w 3588385"/>
              <a:gd name="T41" fmla="*/ 85854 h 5194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88385" h="519430">
                <a:moveTo>
                  <a:pt x="0" y="86487"/>
                </a:moveTo>
                <a:lnTo>
                  <a:pt x="6798" y="52828"/>
                </a:lnTo>
                <a:lnTo>
                  <a:pt x="25336" y="25336"/>
                </a:lnTo>
                <a:lnTo>
                  <a:pt x="52828" y="6798"/>
                </a:lnTo>
                <a:lnTo>
                  <a:pt x="86487" y="0"/>
                </a:lnTo>
                <a:lnTo>
                  <a:pt x="3501771" y="0"/>
                </a:lnTo>
                <a:lnTo>
                  <a:pt x="3535429" y="6798"/>
                </a:lnTo>
                <a:lnTo>
                  <a:pt x="3562921" y="25336"/>
                </a:lnTo>
                <a:lnTo>
                  <a:pt x="3581459" y="52828"/>
                </a:lnTo>
                <a:lnTo>
                  <a:pt x="3588257" y="86487"/>
                </a:lnTo>
                <a:lnTo>
                  <a:pt x="3588257" y="432562"/>
                </a:lnTo>
                <a:lnTo>
                  <a:pt x="3581459" y="466220"/>
                </a:lnTo>
                <a:lnTo>
                  <a:pt x="3562921" y="493712"/>
                </a:lnTo>
                <a:lnTo>
                  <a:pt x="3535429" y="512250"/>
                </a:lnTo>
                <a:lnTo>
                  <a:pt x="3501771" y="519049"/>
                </a:lnTo>
                <a:lnTo>
                  <a:pt x="86487" y="519049"/>
                </a:lnTo>
                <a:lnTo>
                  <a:pt x="52828" y="512250"/>
                </a:lnTo>
                <a:lnTo>
                  <a:pt x="25336" y="493712"/>
                </a:lnTo>
                <a:lnTo>
                  <a:pt x="6798" y="466220"/>
                </a:lnTo>
                <a:lnTo>
                  <a:pt x="0" y="432562"/>
                </a:lnTo>
                <a:lnTo>
                  <a:pt x="0" y="86487"/>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2" name="object 5"/>
          <p:cNvSpPr>
            <a:spLocks noChangeArrowheads="1"/>
          </p:cNvSpPr>
          <p:nvPr/>
        </p:nvSpPr>
        <p:spPr bwMode="auto">
          <a:xfrm>
            <a:off x="4749800" y="1571625"/>
            <a:ext cx="576263" cy="7842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2533" name="object 6"/>
          <p:cNvSpPr>
            <a:spLocks noChangeArrowheads="1"/>
          </p:cNvSpPr>
          <p:nvPr/>
        </p:nvSpPr>
        <p:spPr bwMode="auto">
          <a:xfrm>
            <a:off x="4814888" y="1597025"/>
            <a:ext cx="447675" cy="685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2534" name="object 7"/>
          <p:cNvSpPr>
            <a:spLocks/>
          </p:cNvSpPr>
          <p:nvPr/>
        </p:nvSpPr>
        <p:spPr bwMode="auto">
          <a:xfrm>
            <a:off x="4814888" y="1597025"/>
            <a:ext cx="447675" cy="685800"/>
          </a:xfrm>
          <a:custGeom>
            <a:avLst/>
            <a:gdLst>
              <a:gd name="T0" fmla="*/ 0 w 372745"/>
              <a:gd name="T1" fmla="*/ 499617 h 685800"/>
              <a:gd name="T2" fmla="*/ 838528 w 372745"/>
              <a:gd name="T3" fmla="*/ 499617 h 685800"/>
              <a:gd name="T4" fmla="*/ 838528 w 372745"/>
              <a:gd name="T5" fmla="*/ 0 h 685800"/>
              <a:gd name="T6" fmla="*/ 2515593 w 372745"/>
              <a:gd name="T7" fmla="*/ 0 h 685800"/>
              <a:gd name="T8" fmla="*/ 2515593 w 372745"/>
              <a:gd name="T9" fmla="*/ 499617 h 685800"/>
              <a:gd name="T10" fmla="*/ 3354119 w 372745"/>
              <a:gd name="T11" fmla="*/ 499617 h 685800"/>
              <a:gd name="T12" fmla="*/ 1677065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1" y="499617"/>
                </a:lnTo>
                <a:lnTo>
                  <a:pt x="93091" y="0"/>
                </a:lnTo>
                <a:lnTo>
                  <a:pt x="279273" y="0"/>
                </a:lnTo>
                <a:lnTo>
                  <a:pt x="279273" y="499617"/>
                </a:lnTo>
                <a:lnTo>
                  <a:pt x="372363" y="499617"/>
                </a:lnTo>
                <a:lnTo>
                  <a:pt x="186182"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6" name="object 8">
            <a:extLst>
              <a:ext uri="{FF2B5EF4-FFF2-40B4-BE49-F238E27FC236}">
                <a16:creationId xmlns:a16="http://schemas.microsoft.com/office/drawing/2014/main" xmlns="" id="{0DD67614-490C-4208-97A8-915446EC6190}"/>
              </a:ext>
            </a:extLst>
          </p:cNvPr>
          <p:cNvSpPr txBox="1">
            <a:spLocks noChangeArrowheads="1"/>
          </p:cNvSpPr>
          <p:nvPr/>
        </p:nvSpPr>
        <p:spPr bwMode="auto">
          <a:xfrm>
            <a:off x="374650" y="2282825"/>
            <a:ext cx="10634663" cy="165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622300">
              <a:spcBef>
                <a:spcPct val="20000"/>
              </a:spcBef>
              <a:buClr>
                <a:schemeClr val="tx2"/>
              </a:buClr>
              <a:buSzPct val="75000"/>
              <a:buFont typeface="Wingdings" panose="05000000000000000000" pitchFamily="2" charset="2"/>
              <a:buChar char="n"/>
              <a:defRPr sz="3200">
                <a:solidFill>
                  <a:schemeClr val="tx1"/>
                </a:solidFill>
                <a:latin typeface="Times New Roman" panose="02020603050405020304" pitchFamily="18" charset="0"/>
              </a:defRPr>
            </a:lvl1pPr>
            <a:lvl2pPr marL="742950" indent="-285750">
              <a:spcBef>
                <a:spcPct val="20000"/>
              </a:spcBef>
              <a:buClr>
                <a:schemeClr val="tx1"/>
              </a:buClr>
              <a:buChar char="–"/>
              <a:defRPr sz="2800">
                <a:solidFill>
                  <a:schemeClr val="tx1"/>
                </a:solidFill>
                <a:latin typeface="Times New Roman" panose="02020603050405020304" pitchFamily="18" charset="0"/>
              </a:defRPr>
            </a:lvl2pPr>
            <a:lvl3pPr marL="1143000" indent="-228600">
              <a:spcBef>
                <a:spcPct val="20000"/>
              </a:spcBef>
              <a:buClr>
                <a:schemeClr val="tx1"/>
              </a:buClr>
              <a:buChar char="»"/>
              <a:defRPr sz="2400">
                <a:solidFill>
                  <a:schemeClr val="tx1"/>
                </a:solidFill>
                <a:latin typeface="Times New Roman" panose="02020603050405020304" pitchFamily="18" charset="0"/>
              </a:defRPr>
            </a:lvl3pPr>
            <a:lvl4pPr marL="1600200" indent="-228600">
              <a:spcBef>
                <a:spcPct val="20000"/>
              </a:spcBef>
              <a:buClr>
                <a:schemeClr val="tx2"/>
              </a:buClr>
              <a:buSzPct val="75000"/>
              <a:buFont typeface="Wingdings" panose="05000000000000000000" pitchFamily="2" charset="2"/>
              <a:buChar char="n"/>
              <a:defRPr sz="2000">
                <a:solidFill>
                  <a:schemeClr val="tx1"/>
                </a:solidFill>
                <a:latin typeface="Times New Roman" panose="02020603050405020304" pitchFamily="18" charset="0"/>
              </a:defRPr>
            </a:lvl4pPr>
            <a:lvl5pPr marL="2057400" indent="-228600">
              <a:spcBef>
                <a:spcPct val="20000"/>
              </a:spcBef>
              <a:buClr>
                <a:schemeClr val="tx1"/>
              </a:buClr>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Char char="–"/>
              <a:defRPr sz="2000">
                <a:solidFill>
                  <a:schemeClr val="tx1"/>
                </a:solidFill>
                <a:latin typeface="Times New Roman" panose="02020603050405020304" pitchFamily="18" charset="0"/>
              </a:defRPr>
            </a:lvl9pPr>
          </a:lstStyle>
          <a:p>
            <a:pPr marL="965200" indent="-342900">
              <a:buFont typeface="Wingdings" panose="05000000000000000000" pitchFamily="2" charset="2"/>
              <a:buChar char="v"/>
              <a:defRPr/>
            </a:pPr>
            <a:r>
              <a:rPr lang="en-US" sz="2400" dirty="0"/>
              <a:t>Advanced Engineering Mathematics (9th Edition) by Ervin </a:t>
            </a:r>
            <a:r>
              <a:rPr lang="en-US" sz="2400" dirty="0" err="1"/>
              <a:t>Kreyszig</a:t>
            </a:r>
            <a:r>
              <a:rPr lang="en-US" sz="2400" dirty="0"/>
              <a:t> </a:t>
            </a:r>
          </a:p>
          <a:p>
            <a:pPr marL="965200" indent="-342900">
              <a:buFont typeface="Wingdings" panose="05000000000000000000" pitchFamily="2" charset="2"/>
              <a:buChar char="v"/>
              <a:defRPr/>
            </a:pPr>
            <a:r>
              <a:rPr lang="en-US" sz="2400" dirty="0"/>
              <a:t>Applied Complex Variables for Scientists and Engineers by Yue </a:t>
            </a:r>
            <a:r>
              <a:rPr lang="en-US" sz="2400" dirty="0" err="1"/>
              <a:t>Kuen</a:t>
            </a:r>
            <a:r>
              <a:rPr lang="en-US" sz="2400" dirty="0"/>
              <a:t> Kwok</a:t>
            </a:r>
          </a:p>
          <a:p>
            <a:pPr marL="965200" indent="-342900">
              <a:buFont typeface="Wingdings" panose="05000000000000000000" pitchFamily="2" charset="2"/>
              <a:buChar char="v"/>
              <a:defRPr/>
            </a:pPr>
            <a:r>
              <a:rPr lang="en-US" sz="2400" dirty="0"/>
              <a:t>A first course in complex analysis with applications by Dennis G. </a:t>
            </a:r>
            <a:r>
              <a:rPr lang="en-US" sz="2400" dirty="0" err="1"/>
              <a:t>Zill</a:t>
            </a:r>
            <a:r>
              <a:rPr lang="en-US" sz="2400" dirty="0"/>
              <a:t> </a:t>
            </a:r>
          </a:p>
          <a:p>
            <a:pPr>
              <a:spcBef>
                <a:spcPts val="100"/>
              </a:spcBef>
              <a:buClrTx/>
              <a:buSzTx/>
              <a:buFontTx/>
              <a:buNone/>
              <a:defRPr/>
            </a:pPr>
            <a:endParaRPr lang="en-US" altLang="en-US" sz="2400" dirty="0">
              <a:cs typeface="Times New Roman" panose="02020603050405020304" pitchFamily="18" charset="0"/>
            </a:endParaRPr>
          </a:p>
        </p:txBody>
      </p:sp>
      <p:sp>
        <p:nvSpPr>
          <p:cNvPr id="3" name="Rectangle 2"/>
          <p:cNvSpPr>
            <a:spLocks noChangeArrowheads="1"/>
          </p:cNvSpPr>
          <p:nvPr/>
        </p:nvSpPr>
        <p:spPr bwMode="auto">
          <a:xfrm>
            <a:off x="4370388" y="908050"/>
            <a:ext cx="1635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spcBef>
                <a:spcPts val="100"/>
              </a:spcBef>
            </a:pPr>
            <a:r>
              <a:rPr lang="en-US" altLang="en-US" b="1">
                <a:cs typeface="Times New Roman" pitchFamily="18" charset="0"/>
              </a:rPr>
              <a:t>Text Books</a:t>
            </a:r>
            <a:endParaRPr lang="en-US" altLang="en-US">
              <a:cs typeface="Times New Roman" pitchFamily="18" charset="0"/>
            </a:endParaRPr>
          </a:p>
        </p:txBody>
      </p:sp>
      <p:sp>
        <p:nvSpPr>
          <p:cNvPr id="22537" name="object 3"/>
          <p:cNvSpPr>
            <a:spLocks/>
          </p:cNvSpPr>
          <p:nvPr/>
        </p:nvSpPr>
        <p:spPr bwMode="auto">
          <a:xfrm>
            <a:off x="3146425" y="3681413"/>
            <a:ext cx="4305300" cy="519112"/>
          </a:xfrm>
          <a:custGeom>
            <a:avLst/>
            <a:gdLst>
              <a:gd name="T0" fmla="*/ 0 w 3588385"/>
              <a:gd name="T1" fmla="*/ 85851 h 519430"/>
              <a:gd name="T2" fmla="*/ 60479 w 3588385"/>
              <a:gd name="T3" fmla="*/ 52444 h 519430"/>
              <a:gd name="T4" fmla="*/ 225417 w 3588385"/>
              <a:gd name="T5" fmla="*/ 25154 h 519430"/>
              <a:gd name="T6" fmla="*/ 470017 w 3588385"/>
              <a:gd name="T7" fmla="*/ 6750 h 519430"/>
              <a:gd name="T8" fmla="*/ 769489 w 3588385"/>
              <a:gd name="T9" fmla="*/ 0 h 519430"/>
              <a:gd name="T10" fmla="*/ 31155910 w 3588385"/>
              <a:gd name="T11" fmla="*/ 0 h 519430"/>
              <a:gd name="T12" fmla="*/ 31455365 w 3588385"/>
              <a:gd name="T13" fmla="*/ 6750 h 519430"/>
              <a:gd name="T14" fmla="*/ 31699969 w 3588385"/>
              <a:gd name="T15" fmla="*/ 25154 h 519430"/>
              <a:gd name="T16" fmla="*/ 31864905 w 3588385"/>
              <a:gd name="T17" fmla="*/ 52444 h 519430"/>
              <a:gd name="T18" fmla="*/ 31925382 w 3588385"/>
              <a:gd name="T19" fmla="*/ 85851 h 519430"/>
              <a:gd name="T20" fmla="*/ 31925382 w 3588385"/>
              <a:gd name="T21" fmla="*/ 429395 h 519430"/>
              <a:gd name="T22" fmla="*/ 31864905 w 3588385"/>
              <a:gd name="T23" fmla="*/ 462806 h 519430"/>
              <a:gd name="T24" fmla="*/ 31699969 w 3588385"/>
              <a:gd name="T25" fmla="*/ 490097 h 519430"/>
              <a:gd name="T26" fmla="*/ 31455365 w 3588385"/>
              <a:gd name="T27" fmla="*/ 508500 h 519430"/>
              <a:gd name="T28" fmla="*/ 31155910 w 3588385"/>
              <a:gd name="T29" fmla="*/ 515248 h 519430"/>
              <a:gd name="T30" fmla="*/ 769489 w 3588385"/>
              <a:gd name="T31" fmla="*/ 515248 h 519430"/>
              <a:gd name="T32" fmla="*/ 470017 w 3588385"/>
              <a:gd name="T33" fmla="*/ 508500 h 519430"/>
              <a:gd name="T34" fmla="*/ 225417 w 3588385"/>
              <a:gd name="T35" fmla="*/ 490097 h 519430"/>
              <a:gd name="T36" fmla="*/ 60479 w 3588385"/>
              <a:gd name="T37" fmla="*/ 462806 h 519430"/>
              <a:gd name="T38" fmla="*/ 0 w 3588385"/>
              <a:gd name="T39" fmla="*/ 429395 h 519430"/>
              <a:gd name="T40" fmla="*/ 0 w 3588385"/>
              <a:gd name="T41" fmla="*/ 85851 h 5194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588385" h="519430">
                <a:moveTo>
                  <a:pt x="0" y="86487"/>
                </a:moveTo>
                <a:lnTo>
                  <a:pt x="6798" y="52828"/>
                </a:lnTo>
                <a:lnTo>
                  <a:pt x="25336" y="25336"/>
                </a:lnTo>
                <a:lnTo>
                  <a:pt x="52828" y="6798"/>
                </a:lnTo>
                <a:lnTo>
                  <a:pt x="86487" y="0"/>
                </a:lnTo>
                <a:lnTo>
                  <a:pt x="3501771" y="0"/>
                </a:lnTo>
                <a:lnTo>
                  <a:pt x="3535429" y="6798"/>
                </a:lnTo>
                <a:lnTo>
                  <a:pt x="3562921" y="25336"/>
                </a:lnTo>
                <a:lnTo>
                  <a:pt x="3581459" y="52828"/>
                </a:lnTo>
                <a:lnTo>
                  <a:pt x="3588257" y="86487"/>
                </a:lnTo>
                <a:lnTo>
                  <a:pt x="3588257" y="432562"/>
                </a:lnTo>
                <a:lnTo>
                  <a:pt x="3581459" y="466220"/>
                </a:lnTo>
                <a:lnTo>
                  <a:pt x="3562921" y="493712"/>
                </a:lnTo>
                <a:lnTo>
                  <a:pt x="3535429" y="512250"/>
                </a:lnTo>
                <a:lnTo>
                  <a:pt x="3501771" y="519049"/>
                </a:lnTo>
                <a:lnTo>
                  <a:pt x="86487" y="519049"/>
                </a:lnTo>
                <a:lnTo>
                  <a:pt x="52828" y="512250"/>
                </a:lnTo>
                <a:lnTo>
                  <a:pt x="25336" y="493712"/>
                </a:lnTo>
                <a:lnTo>
                  <a:pt x="6798" y="466220"/>
                </a:lnTo>
                <a:lnTo>
                  <a:pt x="0" y="432562"/>
                </a:lnTo>
                <a:lnTo>
                  <a:pt x="0" y="86487"/>
                </a:lnTo>
                <a:close/>
              </a:path>
            </a:pathLst>
          </a:custGeom>
          <a:noFill/>
          <a:ln w="25400">
            <a:solidFill>
              <a:srgbClr val="9BBA58"/>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38" name="object 5"/>
          <p:cNvSpPr>
            <a:spLocks noChangeArrowheads="1"/>
          </p:cNvSpPr>
          <p:nvPr/>
        </p:nvSpPr>
        <p:spPr bwMode="auto">
          <a:xfrm>
            <a:off x="4749800" y="4219575"/>
            <a:ext cx="576263" cy="78422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2539" name="object 6"/>
          <p:cNvSpPr>
            <a:spLocks noChangeArrowheads="1"/>
          </p:cNvSpPr>
          <p:nvPr/>
        </p:nvSpPr>
        <p:spPr bwMode="auto">
          <a:xfrm>
            <a:off x="4814888" y="4244975"/>
            <a:ext cx="447675" cy="6858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22540" name="object 7"/>
          <p:cNvSpPr>
            <a:spLocks/>
          </p:cNvSpPr>
          <p:nvPr/>
        </p:nvSpPr>
        <p:spPr bwMode="auto">
          <a:xfrm>
            <a:off x="4814888" y="4244975"/>
            <a:ext cx="447675" cy="685800"/>
          </a:xfrm>
          <a:custGeom>
            <a:avLst/>
            <a:gdLst>
              <a:gd name="T0" fmla="*/ 0 w 372745"/>
              <a:gd name="T1" fmla="*/ 499617 h 685800"/>
              <a:gd name="T2" fmla="*/ 838528 w 372745"/>
              <a:gd name="T3" fmla="*/ 499617 h 685800"/>
              <a:gd name="T4" fmla="*/ 838528 w 372745"/>
              <a:gd name="T5" fmla="*/ 0 h 685800"/>
              <a:gd name="T6" fmla="*/ 2515593 w 372745"/>
              <a:gd name="T7" fmla="*/ 0 h 685800"/>
              <a:gd name="T8" fmla="*/ 2515593 w 372745"/>
              <a:gd name="T9" fmla="*/ 499617 h 685800"/>
              <a:gd name="T10" fmla="*/ 3354119 w 372745"/>
              <a:gd name="T11" fmla="*/ 499617 h 685800"/>
              <a:gd name="T12" fmla="*/ 1677065 w 372745"/>
              <a:gd name="T13" fmla="*/ 685800 h 685800"/>
              <a:gd name="T14" fmla="*/ 0 w 372745"/>
              <a:gd name="T15" fmla="*/ 499617 h 6858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72745" h="685800">
                <a:moveTo>
                  <a:pt x="0" y="499617"/>
                </a:moveTo>
                <a:lnTo>
                  <a:pt x="93091" y="499617"/>
                </a:lnTo>
                <a:lnTo>
                  <a:pt x="93091" y="0"/>
                </a:lnTo>
                <a:lnTo>
                  <a:pt x="279273" y="0"/>
                </a:lnTo>
                <a:lnTo>
                  <a:pt x="279273" y="499617"/>
                </a:lnTo>
                <a:lnTo>
                  <a:pt x="372363" y="499617"/>
                </a:lnTo>
                <a:lnTo>
                  <a:pt x="186182" y="685800"/>
                </a:lnTo>
                <a:lnTo>
                  <a:pt x="0" y="499617"/>
                </a:lnTo>
                <a:close/>
              </a:path>
            </a:pathLst>
          </a:custGeom>
          <a:noFill/>
          <a:ln w="9525">
            <a:solidFill>
              <a:srgbClr val="7C5F9F"/>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22541" name="object 8"/>
          <p:cNvSpPr txBox="1">
            <a:spLocks noChangeArrowheads="1"/>
          </p:cNvSpPr>
          <p:nvPr/>
        </p:nvSpPr>
        <p:spPr bwMode="auto">
          <a:xfrm>
            <a:off x="374650" y="4930775"/>
            <a:ext cx="10634663"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700" rIns="0" bIns="0">
            <a:spAutoFit/>
          </a:bodyPr>
          <a:lstStyle>
            <a:lvl1pPr marL="1079500" indent="-457200">
              <a:defRPr sz="3200">
                <a:solidFill>
                  <a:schemeClr val="tx1"/>
                </a:solidFill>
                <a:latin typeface="Times New Roman" pitchFamily="18" charset="0"/>
              </a:defRPr>
            </a:lvl1pPr>
            <a:lvl2pPr>
              <a:defRPr sz="2800">
                <a:solidFill>
                  <a:schemeClr val="tx1"/>
                </a:solidFill>
                <a:latin typeface="Times New Roman" pitchFamily="18" charset="0"/>
              </a:defRPr>
            </a:lvl2pPr>
            <a:lvl3pPr>
              <a:defRPr sz="2400">
                <a:solidFill>
                  <a:schemeClr val="tx1"/>
                </a:solidFill>
                <a:latin typeface="Times New Roman" pitchFamily="18" charset="0"/>
              </a:defRPr>
            </a:lvl3pPr>
            <a:lvl4pPr>
              <a:defRPr sz="2000">
                <a:solidFill>
                  <a:schemeClr val="tx1"/>
                </a:solidFill>
                <a:latin typeface="Times New Roman" pitchFamily="18" charset="0"/>
              </a:defRPr>
            </a:lvl4pPr>
            <a:lvl5pPr>
              <a:defRPr sz="2000">
                <a:solidFill>
                  <a:schemeClr val="tx1"/>
                </a:solidFill>
                <a:latin typeface="Times New Roman" pitchFamily="18" charset="0"/>
              </a:defRPr>
            </a:lvl5pPr>
            <a:lvl6pPr eaLnBrk="0" fontAlgn="base" hangingPunct="0">
              <a:spcBef>
                <a:spcPct val="20000"/>
              </a:spcBef>
              <a:spcAft>
                <a:spcPct val="0"/>
              </a:spcAft>
              <a:buClr>
                <a:schemeClr val="tx1"/>
              </a:buClr>
              <a:buChar char="–"/>
              <a:defRPr sz="2000">
                <a:solidFill>
                  <a:schemeClr val="tx1"/>
                </a:solidFill>
                <a:latin typeface="Times New Roman" pitchFamily="18" charset="0"/>
              </a:defRPr>
            </a:lvl6pPr>
            <a:lvl7pPr eaLnBrk="0" fontAlgn="base" hangingPunct="0">
              <a:spcBef>
                <a:spcPct val="20000"/>
              </a:spcBef>
              <a:spcAft>
                <a:spcPct val="0"/>
              </a:spcAft>
              <a:buClr>
                <a:schemeClr val="tx1"/>
              </a:buClr>
              <a:buChar char="–"/>
              <a:defRPr sz="2000">
                <a:solidFill>
                  <a:schemeClr val="tx1"/>
                </a:solidFill>
                <a:latin typeface="Times New Roman" pitchFamily="18" charset="0"/>
              </a:defRPr>
            </a:lvl7pPr>
            <a:lvl8pPr eaLnBrk="0" fontAlgn="base" hangingPunct="0">
              <a:spcBef>
                <a:spcPct val="20000"/>
              </a:spcBef>
              <a:spcAft>
                <a:spcPct val="0"/>
              </a:spcAft>
              <a:buClr>
                <a:schemeClr val="tx1"/>
              </a:buClr>
              <a:buChar char="–"/>
              <a:defRPr sz="2000">
                <a:solidFill>
                  <a:schemeClr val="tx1"/>
                </a:solidFill>
                <a:latin typeface="Times New Roman" pitchFamily="18" charset="0"/>
              </a:defRPr>
            </a:lvl8pPr>
            <a:lvl9pPr eaLnBrk="0" fontAlgn="base" hangingPunct="0">
              <a:spcBef>
                <a:spcPct val="20000"/>
              </a:spcBef>
              <a:spcAft>
                <a:spcPct val="0"/>
              </a:spcAft>
              <a:buClr>
                <a:schemeClr val="tx1"/>
              </a:buClr>
              <a:buChar char="–"/>
              <a:defRPr sz="2000">
                <a:solidFill>
                  <a:schemeClr val="tx1"/>
                </a:solidFill>
                <a:latin typeface="Times New Roman" pitchFamily="18" charset="0"/>
              </a:defRPr>
            </a:lvl9pPr>
          </a:lstStyle>
          <a:p>
            <a:pPr>
              <a:spcBef>
                <a:spcPct val="20000"/>
              </a:spcBef>
              <a:buClr>
                <a:schemeClr val="tx2"/>
              </a:buClr>
              <a:buSzPct val="75000"/>
              <a:buFont typeface="Wingdings" pitchFamily="2" charset="2"/>
              <a:buChar char="v"/>
            </a:pPr>
            <a:r>
              <a:rPr lang="en-US" altLang="en-US" sz="2400"/>
              <a:t>Real and Complex Analysis by Walter Rudin. </a:t>
            </a:r>
          </a:p>
          <a:p>
            <a:pPr>
              <a:spcBef>
                <a:spcPct val="20000"/>
              </a:spcBef>
              <a:buClr>
                <a:schemeClr val="tx2"/>
              </a:buClr>
              <a:buSzPct val="75000"/>
              <a:buFont typeface="Wingdings" pitchFamily="2" charset="2"/>
              <a:buChar char="v"/>
            </a:pPr>
            <a:r>
              <a:rPr lang="en-US" altLang="en-US" sz="2400"/>
              <a:t>Complex Variables &amp; Applications by James Ward Brown, Ruel V.Churchill. </a:t>
            </a:r>
          </a:p>
          <a:p>
            <a:pPr>
              <a:spcBef>
                <a:spcPct val="20000"/>
              </a:spcBef>
              <a:buClr>
                <a:schemeClr val="tx2"/>
              </a:buClr>
              <a:buSzPct val="75000"/>
              <a:buFont typeface="Wingdings" pitchFamily="2" charset="2"/>
              <a:buChar char="v"/>
            </a:pPr>
            <a:r>
              <a:rPr lang="en-US" altLang="en-US" sz="2400"/>
              <a:t>Advanced Engineering Mathematics by Peter V. O’Neil. </a:t>
            </a:r>
          </a:p>
          <a:p>
            <a:pPr>
              <a:spcBef>
                <a:spcPct val="20000"/>
              </a:spcBef>
              <a:buClr>
                <a:schemeClr val="tx2"/>
              </a:buClr>
              <a:buSzPct val="75000"/>
              <a:buFont typeface="Wingdings" pitchFamily="2" charset="2"/>
              <a:buChar char="v"/>
            </a:pPr>
            <a:r>
              <a:rPr lang="en-US" altLang="en-US" sz="2400"/>
              <a:t>Advanced Modern Engineering Mathematics by Glyn James. </a:t>
            </a:r>
            <a:endParaRPr lang="en-US" altLang="en-US" sz="2400">
              <a:cs typeface="Times New Roman" pitchFamily="18" charset="0"/>
            </a:endParaRPr>
          </a:p>
        </p:txBody>
      </p:sp>
      <p:sp>
        <p:nvSpPr>
          <p:cNvPr id="22542" name="Rectangle 15"/>
          <p:cNvSpPr>
            <a:spLocks noChangeArrowheads="1"/>
          </p:cNvSpPr>
          <p:nvPr/>
        </p:nvSpPr>
        <p:spPr bwMode="auto">
          <a:xfrm>
            <a:off x="3376613" y="3679825"/>
            <a:ext cx="3816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spcBef>
                <a:spcPts val="100"/>
              </a:spcBef>
            </a:pPr>
            <a:r>
              <a:rPr lang="en-US" altLang="en-US" b="1"/>
              <a:t>Reference </a:t>
            </a:r>
            <a:r>
              <a:rPr lang="en-US" altLang="en-US" b="1">
                <a:cs typeface="Times New Roman" pitchFamily="18" charset="0"/>
              </a:rPr>
              <a:t>Books</a:t>
            </a:r>
            <a:endParaRPr lang="en-US" altLang="en-US">
              <a:cs typeface="Times New Roman"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extLst>
          </p:cNvPr>
          <p:cNvSpPr>
            <a:spLocks noGrp="1" noChangeArrowheads="1"/>
          </p:cNvSpPr>
          <p:nvPr>
            <p:ph type="ctrTitle"/>
          </p:nvPr>
        </p:nvSpPr>
        <p:spPr>
          <a:xfrm>
            <a:off x="590550" y="188913"/>
            <a:ext cx="10225088" cy="719137"/>
          </a:xfrm>
        </p:spPr>
        <p:txBody>
          <a:bodyPr/>
          <a:lstStyle/>
          <a:p>
            <a:pPr algn="l" eaLnBrk="1" hangingPunct="1">
              <a:defRPr/>
            </a:pPr>
            <a:r>
              <a:rPr lang="en-US" altLang="en-US" sz="4000" dirty="0"/>
              <a:t>Principal Argument</a:t>
            </a:r>
          </a:p>
        </p:txBody>
      </p:sp>
      <p:sp>
        <p:nvSpPr>
          <p:cNvPr id="2" name="Rectangle 1">
            <a:extLst>
              <a:ext uri="{FF2B5EF4-FFF2-40B4-BE49-F238E27FC236}"/>
            </a:extLst>
          </p:cNvPr>
          <p:cNvSpPr/>
          <p:nvPr/>
        </p:nvSpPr>
        <p:spPr>
          <a:xfrm>
            <a:off x="446088" y="982663"/>
            <a:ext cx="10369550" cy="3786187"/>
          </a:xfrm>
          <a:prstGeom prst="rect">
            <a:avLst/>
          </a:prstGeom>
        </p:spPr>
        <p:txBody>
          <a:bodyPr>
            <a:spAutoFit/>
          </a:bodyPr>
          <a:lstStyle/>
          <a:p>
            <a:pPr marL="342900" indent="-342900">
              <a:buFont typeface="Wingdings" panose="05000000000000000000" pitchFamily="2" charset="2"/>
              <a:buChar char="v"/>
              <a:defRPr/>
            </a:pPr>
            <a:r>
              <a:rPr lang="en-US" dirty="0">
                <a:solidFill>
                  <a:srgbClr val="FFFFFF"/>
                </a:solidFill>
              </a:rPr>
              <a:t>The symbol </a:t>
            </a:r>
            <a:r>
              <a:rPr lang="en-US" dirty="0" err="1">
                <a:solidFill>
                  <a:srgbClr val="FFFFFF"/>
                </a:solidFill>
              </a:rPr>
              <a:t>arg</a:t>
            </a:r>
            <a:r>
              <a:rPr lang="en-US" dirty="0">
                <a:solidFill>
                  <a:srgbClr val="FFFFFF"/>
                </a:solidFill>
              </a:rPr>
              <a:t>(</a:t>
            </a:r>
            <a:r>
              <a:rPr lang="en-US" i="1" dirty="0">
                <a:solidFill>
                  <a:srgbClr val="FFFFFF"/>
                </a:solidFill>
              </a:rPr>
              <a:t>z</a:t>
            </a:r>
            <a:r>
              <a:rPr lang="en-US" dirty="0">
                <a:solidFill>
                  <a:srgbClr val="FFFFFF"/>
                </a:solidFill>
              </a:rPr>
              <a:t>) actually represents a set of  values, but the argument </a:t>
            </a:r>
            <a:r>
              <a:rPr lang="en-US" i="1" dirty="0">
                <a:solidFill>
                  <a:srgbClr val="FFFFFF"/>
                </a:solidFill>
              </a:rPr>
              <a:t>θ </a:t>
            </a:r>
            <a:r>
              <a:rPr lang="en-US" dirty="0">
                <a:solidFill>
                  <a:srgbClr val="FFFFFF"/>
                </a:solidFill>
              </a:rPr>
              <a:t>of a complex number that lies in the interval </a:t>
            </a:r>
            <a:r>
              <a:rPr lang="en-US" i="1" dirty="0">
                <a:solidFill>
                  <a:srgbClr val="FFFFFF"/>
                </a:solidFill>
              </a:rPr>
              <a:t>−π &lt; θ ≤ π </a:t>
            </a:r>
            <a:r>
              <a:rPr lang="en-US" dirty="0">
                <a:solidFill>
                  <a:srgbClr val="FFFFFF"/>
                </a:solidFill>
              </a:rPr>
              <a:t>is called the </a:t>
            </a:r>
            <a:r>
              <a:rPr lang="en-US" b="1" dirty="0">
                <a:solidFill>
                  <a:srgbClr val="FFFFFF"/>
                </a:solidFill>
              </a:rPr>
              <a:t>principal value </a:t>
            </a:r>
            <a:r>
              <a:rPr lang="en-US" dirty="0">
                <a:solidFill>
                  <a:srgbClr val="FFFFFF"/>
                </a:solidFill>
              </a:rPr>
              <a:t>of </a:t>
            </a:r>
            <a:r>
              <a:rPr lang="en-US" dirty="0" err="1">
                <a:solidFill>
                  <a:srgbClr val="FFFFFF"/>
                </a:solidFill>
              </a:rPr>
              <a:t>arg</a:t>
            </a:r>
            <a:r>
              <a:rPr lang="en-US" dirty="0">
                <a:solidFill>
                  <a:srgbClr val="FFFFFF"/>
                </a:solidFill>
              </a:rPr>
              <a:t>(</a:t>
            </a:r>
            <a:r>
              <a:rPr lang="en-US" i="1" dirty="0">
                <a:solidFill>
                  <a:srgbClr val="FFFFFF"/>
                </a:solidFill>
              </a:rPr>
              <a:t>z</a:t>
            </a:r>
            <a:r>
              <a:rPr lang="en-US" dirty="0">
                <a:solidFill>
                  <a:srgbClr val="FFFFFF"/>
                </a:solidFill>
              </a:rPr>
              <a:t>) or the </a:t>
            </a:r>
            <a:r>
              <a:rPr lang="en-US" b="1" dirty="0">
                <a:solidFill>
                  <a:srgbClr val="FFFFFF"/>
                </a:solidFill>
              </a:rPr>
              <a:t>principal argument </a:t>
            </a:r>
            <a:r>
              <a:rPr lang="en-US" dirty="0">
                <a:solidFill>
                  <a:srgbClr val="FFFFFF"/>
                </a:solidFill>
              </a:rPr>
              <a:t>of </a:t>
            </a:r>
            <a:r>
              <a:rPr lang="en-US" i="1" dirty="0">
                <a:solidFill>
                  <a:srgbClr val="FFFFFF"/>
                </a:solidFill>
              </a:rPr>
              <a:t>z.</a:t>
            </a:r>
          </a:p>
          <a:p>
            <a:pPr marL="342900" indent="-342900">
              <a:buFont typeface="Wingdings" panose="05000000000000000000" pitchFamily="2" charset="2"/>
              <a:buChar char="v"/>
              <a:defRPr/>
            </a:pPr>
            <a:endParaRPr lang="en-US" i="1" dirty="0">
              <a:solidFill>
                <a:srgbClr val="FFFFFF"/>
              </a:solidFill>
            </a:endParaRPr>
          </a:p>
          <a:p>
            <a:pPr marL="342900" indent="-342900">
              <a:buFont typeface="Wingdings" panose="05000000000000000000" pitchFamily="2" charset="2"/>
              <a:buChar char="v"/>
              <a:defRPr/>
            </a:pPr>
            <a:r>
              <a:rPr lang="en-US" dirty="0">
                <a:solidFill>
                  <a:srgbClr val="FFFFFF"/>
                </a:solidFill>
              </a:rPr>
              <a:t>The principal argument of </a:t>
            </a:r>
            <a:r>
              <a:rPr lang="en-US" i="1" dirty="0">
                <a:solidFill>
                  <a:srgbClr val="FFFFFF"/>
                </a:solidFill>
              </a:rPr>
              <a:t>z </a:t>
            </a:r>
            <a:r>
              <a:rPr lang="en-US" dirty="0">
                <a:solidFill>
                  <a:srgbClr val="FFFFFF"/>
                </a:solidFill>
              </a:rPr>
              <a:t>is </a:t>
            </a:r>
            <a:r>
              <a:rPr lang="en-US" i="1" dirty="0">
                <a:solidFill>
                  <a:srgbClr val="FFFFFF"/>
                </a:solidFill>
              </a:rPr>
              <a:t>unique </a:t>
            </a:r>
            <a:r>
              <a:rPr lang="en-US" dirty="0">
                <a:solidFill>
                  <a:srgbClr val="FFFFFF"/>
                </a:solidFill>
              </a:rPr>
              <a:t>and is represented by the symbol </a:t>
            </a:r>
            <a:r>
              <a:rPr lang="en-US" dirty="0" err="1">
                <a:solidFill>
                  <a:srgbClr val="FFFFFF"/>
                </a:solidFill>
              </a:rPr>
              <a:t>Arg</a:t>
            </a:r>
            <a:r>
              <a:rPr lang="en-US" dirty="0">
                <a:solidFill>
                  <a:srgbClr val="FFFFFF"/>
                </a:solidFill>
              </a:rPr>
              <a:t>(</a:t>
            </a:r>
            <a:r>
              <a:rPr lang="en-US" i="1" dirty="0">
                <a:solidFill>
                  <a:srgbClr val="FFFFFF"/>
                </a:solidFill>
              </a:rPr>
              <a:t>z</a:t>
            </a:r>
            <a:r>
              <a:rPr lang="en-US" dirty="0">
                <a:solidFill>
                  <a:srgbClr val="FFFFFF"/>
                </a:solidFill>
              </a:rPr>
              <a:t>), that is,</a:t>
            </a:r>
          </a:p>
          <a:p>
            <a:pPr algn="ctr">
              <a:defRPr/>
            </a:pPr>
            <a:r>
              <a:rPr lang="el-GR" i="1" dirty="0">
                <a:solidFill>
                  <a:srgbClr val="FFFFFF"/>
                </a:solidFill>
              </a:rPr>
              <a:t>−π &lt; </a:t>
            </a:r>
            <a:r>
              <a:rPr lang="en-US" dirty="0" err="1">
                <a:solidFill>
                  <a:srgbClr val="FFFFFF"/>
                </a:solidFill>
              </a:rPr>
              <a:t>Arg</a:t>
            </a:r>
            <a:r>
              <a:rPr lang="en-US" dirty="0">
                <a:solidFill>
                  <a:srgbClr val="FFFFFF"/>
                </a:solidFill>
              </a:rPr>
              <a:t>(</a:t>
            </a:r>
            <a:r>
              <a:rPr lang="en-US" i="1" dirty="0">
                <a:solidFill>
                  <a:srgbClr val="FFFFFF"/>
                </a:solidFill>
              </a:rPr>
              <a:t>z</a:t>
            </a:r>
            <a:r>
              <a:rPr lang="en-US" dirty="0">
                <a:solidFill>
                  <a:srgbClr val="FFFFFF"/>
                </a:solidFill>
              </a:rPr>
              <a:t>) </a:t>
            </a:r>
            <a:r>
              <a:rPr lang="en-US" i="1" dirty="0">
                <a:solidFill>
                  <a:srgbClr val="FFFFFF"/>
                </a:solidFill>
              </a:rPr>
              <a:t>≤ </a:t>
            </a:r>
            <a:r>
              <a:rPr lang="el-GR" i="1" dirty="0">
                <a:solidFill>
                  <a:srgbClr val="FFFFFF"/>
                </a:solidFill>
              </a:rPr>
              <a:t>π.</a:t>
            </a:r>
            <a:endParaRPr lang="en-US" i="1" dirty="0">
              <a:solidFill>
                <a:srgbClr val="FFFFFF"/>
              </a:solidFill>
            </a:endParaRPr>
          </a:p>
          <a:p>
            <a:pPr algn="ctr">
              <a:defRPr/>
            </a:pPr>
            <a:endParaRPr lang="en-US" i="1" dirty="0">
              <a:solidFill>
                <a:srgbClr val="FFFFFF"/>
              </a:solidFill>
            </a:endParaRPr>
          </a:p>
          <a:p>
            <a:pPr marL="342900" indent="-342900">
              <a:buFont typeface="Wingdings" panose="05000000000000000000" pitchFamily="2" charset="2"/>
              <a:buChar char="v"/>
              <a:defRPr/>
            </a:pPr>
            <a:r>
              <a:rPr lang="en-US" dirty="0">
                <a:solidFill>
                  <a:srgbClr val="FFFFFF"/>
                </a:solidFill>
              </a:rPr>
              <a:t>Relationship between the argument of the complex number </a:t>
            </a:r>
            <a:r>
              <a:rPr lang="en-US" i="1" dirty="0">
                <a:solidFill>
                  <a:srgbClr val="FFFFFF"/>
                </a:solidFill>
              </a:rPr>
              <a:t>z, </a:t>
            </a:r>
            <a:r>
              <a:rPr lang="en-US" dirty="0">
                <a:solidFill>
                  <a:srgbClr val="FFFFFF"/>
                </a:solidFill>
              </a:rPr>
              <a:t>denoted by</a:t>
            </a:r>
            <a:r>
              <a:rPr lang="en-US" i="1" dirty="0">
                <a:solidFill>
                  <a:srgbClr val="FFFFFF"/>
                </a:solidFill>
              </a:rPr>
              <a:t> </a:t>
            </a:r>
            <a:r>
              <a:rPr lang="en-US" dirty="0" err="1">
                <a:solidFill>
                  <a:srgbClr val="FFFFFF"/>
                </a:solidFill>
              </a:rPr>
              <a:t>arg</a:t>
            </a:r>
            <a:r>
              <a:rPr lang="en-US" dirty="0">
                <a:solidFill>
                  <a:srgbClr val="FFFFFF"/>
                </a:solidFill>
              </a:rPr>
              <a:t>(</a:t>
            </a:r>
            <a:r>
              <a:rPr lang="en-US" i="1" dirty="0">
                <a:solidFill>
                  <a:srgbClr val="FFFFFF"/>
                </a:solidFill>
              </a:rPr>
              <a:t>z</a:t>
            </a:r>
            <a:r>
              <a:rPr lang="en-US" dirty="0">
                <a:solidFill>
                  <a:srgbClr val="FFFFFF"/>
                </a:solidFill>
              </a:rPr>
              <a:t>), and the principal argument of </a:t>
            </a:r>
            <a:r>
              <a:rPr lang="en-US" i="1" dirty="0">
                <a:solidFill>
                  <a:srgbClr val="FFFFFF"/>
                </a:solidFill>
              </a:rPr>
              <a:t>z,</a:t>
            </a:r>
            <a:r>
              <a:rPr lang="en-US" dirty="0">
                <a:solidFill>
                  <a:srgbClr val="FFFFFF"/>
                </a:solidFill>
              </a:rPr>
              <a:t> denoted by </a:t>
            </a:r>
            <a:r>
              <a:rPr lang="en-US" dirty="0" err="1">
                <a:solidFill>
                  <a:srgbClr val="FFFFFF"/>
                </a:solidFill>
              </a:rPr>
              <a:t>Arg</a:t>
            </a:r>
            <a:r>
              <a:rPr lang="en-US" dirty="0">
                <a:solidFill>
                  <a:srgbClr val="FFFFFF"/>
                </a:solidFill>
              </a:rPr>
              <a:t>(</a:t>
            </a:r>
            <a:r>
              <a:rPr lang="en-US" i="1" dirty="0">
                <a:solidFill>
                  <a:srgbClr val="FFFFFF"/>
                </a:solidFill>
              </a:rPr>
              <a:t>z</a:t>
            </a:r>
            <a:r>
              <a:rPr lang="en-US" dirty="0">
                <a:solidFill>
                  <a:srgbClr val="FFFFFF"/>
                </a:solidFill>
              </a:rPr>
              <a:t>) is defined as:</a:t>
            </a:r>
          </a:p>
        </p:txBody>
      </p:sp>
      <p:pic>
        <p:nvPicPr>
          <p:cNvPr id="3" name="Picture 2">
            <a:extLst>
              <a:ext uri="{FF2B5EF4-FFF2-40B4-BE49-F238E27FC236}"/>
            </a:extLst>
          </p:cNvPr>
          <p:cNvPicPr>
            <a:picLocks noChangeAspect="1"/>
          </p:cNvPicPr>
          <p:nvPr/>
        </p:nvPicPr>
        <p:blipFill>
          <a:blip r:embed="rId2">
            <a:duotone>
              <a:prstClr val="black"/>
              <a:schemeClr val="accent3">
                <a:tint val="45000"/>
                <a:satMod val="400000"/>
              </a:schemeClr>
            </a:duotone>
          </a:blip>
          <a:stretch>
            <a:fillRect/>
          </a:stretch>
        </p:blipFill>
        <p:spPr>
          <a:xfrm>
            <a:off x="2210483" y="5013176"/>
            <a:ext cx="6840760" cy="1036479"/>
          </a:xfrm>
          <a:prstGeom prst="rect">
            <a:avLst/>
          </a:prstGeom>
        </p:spPr>
      </p:pic>
    </p:spTree>
    <p:extLst>
      <p:ext uri="{BB962C8B-B14F-4D97-AF65-F5344CB8AC3E}">
        <p14:creationId xmlns:p14="http://schemas.microsoft.com/office/powerpoint/2010/main" val="31047551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57808" y="228600"/>
            <a:ext cx="10729192" cy="608013"/>
          </a:xfrm>
        </p:spPr>
        <p:txBody>
          <a:bodyPr/>
          <a:lstStyle/>
          <a:p>
            <a:pPr>
              <a:defRPr/>
            </a:pPr>
            <a:r>
              <a:rPr lang="en-US" sz="4200" dirty="0"/>
              <a:t>An Easy Way To Determine </a:t>
            </a:r>
            <a:r>
              <a:rPr lang="en-US" sz="4200" dirty="0" smtClean="0"/>
              <a:t>Principal Argument</a:t>
            </a:r>
            <a:endParaRPr lang="en-US" sz="4200" dirty="0"/>
          </a:p>
        </p:txBody>
      </p:sp>
      <p:pic>
        <p:nvPicPr>
          <p:cNvPr id="204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8" y="977900"/>
            <a:ext cx="8277225" cy="568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2735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73063" y="228600"/>
            <a:ext cx="10514012" cy="608013"/>
          </a:xfrm>
        </p:spPr>
        <p:txBody>
          <a:bodyPr/>
          <a:lstStyle/>
          <a:p>
            <a:pPr>
              <a:defRPr/>
            </a:pPr>
            <a:r>
              <a:rPr lang="en-US" sz="4000" dirty="0"/>
              <a:t>An alternate way to determine principal argument</a:t>
            </a:r>
          </a:p>
        </p:txBody>
      </p:sp>
      <p:sp>
        <p:nvSpPr>
          <p:cNvPr id="21507" name="Rectangle 3"/>
          <p:cNvSpPr>
            <a:spLocks noChangeArrowheads="1"/>
          </p:cNvSpPr>
          <p:nvPr/>
        </p:nvSpPr>
        <p:spPr bwMode="auto">
          <a:xfrm>
            <a:off x="554038" y="1052513"/>
            <a:ext cx="9864725"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itchFamily="2" charset="2"/>
              <a:buChar char="v"/>
            </a:pPr>
            <a:r>
              <a:rPr lang="en-US" dirty="0">
                <a:solidFill>
                  <a:srgbClr val="FFFFFF"/>
                </a:solidFill>
                <a:latin typeface="Arial" charset="0"/>
              </a:rPr>
              <a:t>Complex numbers either </a:t>
            </a:r>
            <a:r>
              <a:rPr lang="en-US" b="1" dirty="0">
                <a:solidFill>
                  <a:srgbClr val="FFFFFF"/>
                </a:solidFill>
                <a:latin typeface="Arial" charset="0"/>
              </a:rPr>
              <a:t>on the real axis or in the upper half of the complex plane </a:t>
            </a:r>
            <a:r>
              <a:rPr lang="en-US" dirty="0">
                <a:solidFill>
                  <a:srgbClr val="FFFFFF"/>
                </a:solidFill>
                <a:latin typeface="Arial" charset="0"/>
              </a:rPr>
              <a:t>have a </a:t>
            </a:r>
            <a:r>
              <a:rPr lang="en-US" b="1" dirty="0">
                <a:solidFill>
                  <a:srgbClr val="FFFFFF"/>
                </a:solidFill>
                <a:latin typeface="Arial" charset="0"/>
              </a:rPr>
              <a:t>positive argument </a:t>
            </a:r>
            <a:r>
              <a:rPr lang="en-US" dirty="0">
                <a:solidFill>
                  <a:srgbClr val="FFFFFF"/>
                </a:solidFill>
                <a:latin typeface="Arial" charset="0"/>
              </a:rPr>
              <a:t>measured anti-clockwise from the real axis. </a:t>
            </a:r>
          </a:p>
          <a:p>
            <a:pPr marL="342900" indent="-342900">
              <a:buFont typeface="Wingdings" pitchFamily="2" charset="2"/>
              <a:buChar char="v"/>
            </a:pPr>
            <a:endParaRPr lang="en-US" dirty="0">
              <a:solidFill>
                <a:srgbClr val="FFFFFF"/>
              </a:solidFill>
              <a:latin typeface="Arial" charset="0"/>
            </a:endParaRPr>
          </a:p>
          <a:p>
            <a:pPr marL="342900" indent="-342900">
              <a:buFont typeface="Wingdings" pitchFamily="2" charset="2"/>
              <a:buChar char="v"/>
            </a:pPr>
            <a:r>
              <a:rPr lang="en-US" dirty="0">
                <a:solidFill>
                  <a:srgbClr val="FFFFFF"/>
                </a:solidFill>
                <a:latin typeface="Arial" charset="0"/>
              </a:rPr>
              <a:t>Complex numbers in the </a:t>
            </a:r>
            <a:r>
              <a:rPr lang="en-US" b="1" dirty="0">
                <a:solidFill>
                  <a:srgbClr val="FFFFFF"/>
                </a:solidFill>
                <a:latin typeface="Arial" charset="0"/>
              </a:rPr>
              <a:t>lower half of the complex plane </a:t>
            </a:r>
            <a:r>
              <a:rPr lang="en-US" dirty="0">
                <a:solidFill>
                  <a:srgbClr val="FFFFFF"/>
                </a:solidFill>
                <a:latin typeface="Arial" charset="0"/>
              </a:rPr>
              <a:t>have </a:t>
            </a:r>
            <a:r>
              <a:rPr lang="en-US" b="1" dirty="0">
                <a:solidFill>
                  <a:srgbClr val="FFFFFF"/>
                </a:solidFill>
                <a:latin typeface="Arial" charset="0"/>
              </a:rPr>
              <a:t>a negative argument </a:t>
            </a:r>
            <a:r>
              <a:rPr lang="en-US" dirty="0">
                <a:solidFill>
                  <a:srgbClr val="FFFFFF"/>
                </a:solidFill>
                <a:latin typeface="Arial" charset="0"/>
              </a:rPr>
              <a:t>measured clockwise from the real axis. </a:t>
            </a:r>
          </a:p>
          <a:p>
            <a:pPr marL="342900" indent="-342900">
              <a:buFont typeface="Wingdings" pitchFamily="2" charset="2"/>
              <a:buChar char="v"/>
            </a:pPr>
            <a:endParaRPr lang="en-US" dirty="0">
              <a:solidFill>
                <a:srgbClr val="FFFFFF"/>
              </a:solidFill>
              <a:latin typeface="Arial" charset="0"/>
            </a:endParaRPr>
          </a:p>
          <a:p>
            <a:pPr marL="342900" indent="-342900">
              <a:buFont typeface="Wingdings" pitchFamily="2" charset="2"/>
              <a:buChar char="v"/>
            </a:pPr>
            <a:r>
              <a:rPr lang="en-US" dirty="0">
                <a:solidFill>
                  <a:srgbClr val="FFFFFF"/>
                </a:solidFill>
                <a:latin typeface="Arial" charset="0"/>
              </a:rPr>
              <a:t>This can be confusing and the table below is designed for help. It is a very good idea to sketch </a:t>
            </a:r>
            <a:r>
              <a:rPr lang="en-US" dirty="0" smtClean="0">
                <a:solidFill>
                  <a:srgbClr val="FFFFFF"/>
                </a:solidFill>
                <a:latin typeface="Arial" charset="0"/>
              </a:rPr>
              <a:t>complex </a:t>
            </a:r>
            <a:r>
              <a:rPr lang="en-US" dirty="0">
                <a:solidFill>
                  <a:srgbClr val="FFFFFF"/>
                </a:solidFill>
                <a:latin typeface="Arial" charset="0"/>
              </a:rPr>
              <a:t>number before trying to calculate its argument. </a:t>
            </a:r>
            <a:endParaRPr lang="en-US" dirty="0">
              <a:solidFill>
                <a:srgbClr val="FFFFFF"/>
              </a:solidFill>
            </a:endParaRPr>
          </a:p>
        </p:txBody>
      </p:sp>
    </p:spTree>
    <p:extLst>
      <p:ext uri="{BB962C8B-B14F-4D97-AF65-F5344CB8AC3E}">
        <p14:creationId xmlns:p14="http://schemas.microsoft.com/office/powerpoint/2010/main" val="7842936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788" y="177800"/>
            <a:ext cx="8640762" cy="650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2243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 name="Object 19"/>
          <p:cNvGraphicFramePr>
            <a:graphicFrameLocks noChangeAspect="1"/>
          </p:cNvGraphicFramePr>
          <p:nvPr/>
        </p:nvGraphicFramePr>
        <p:xfrm>
          <a:off x="2533650" y="333375"/>
          <a:ext cx="5040313" cy="4483100"/>
        </p:xfrm>
        <a:graphic>
          <a:graphicData uri="http://schemas.openxmlformats.org/presentationml/2006/ole">
            <mc:AlternateContent xmlns:mc="http://schemas.openxmlformats.org/markup-compatibility/2006">
              <mc:Choice xmlns:v="urn:schemas-microsoft-com:vml" Requires="v">
                <p:oleObj spid="_x0000_s92166" name="Equation" r:id="rId3" imgW="4597400" imgH="4089400" progId="Equation.DSMT4">
                  <p:embed/>
                </p:oleObj>
              </mc:Choice>
              <mc:Fallback>
                <p:oleObj name="Equation" r:id="rId3" imgW="4597400" imgH="4089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333375"/>
                        <a:ext cx="5040313"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a:extLst>
              <a:ext uri="{FF2B5EF4-FFF2-40B4-BE49-F238E27FC236}"/>
            </a:extLst>
          </p:cNvPr>
          <p:cNvSpPr/>
          <p:nvPr/>
        </p:nvSpPr>
        <p:spPr>
          <a:xfrm>
            <a:off x="517525" y="4926013"/>
            <a:ext cx="10287000" cy="1631950"/>
          </a:xfrm>
          <a:prstGeom prst="rect">
            <a:avLst/>
          </a:prstGeom>
        </p:spPr>
        <p:txBody>
          <a:bodyPr>
            <a:spAutoFit/>
          </a:bodyPr>
          <a:lstStyle/>
          <a:p>
            <a:pPr algn="just">
              <a:defRPr/>
            </a:pPr>
            <a:r>
              <a:rPr lang="en-US" sz="2800" dirty="0">
                <a:solidFill>
                  <a:srgbClr val="FFFFFF"/>
                </a:solidFill>
                <a:latin typeface="Times New Roman"/>
              </a:rPr>
              <a:t>Note:  </a:t>
            </a:r>
          </a:p>
          <a:p>
            <a:pPr algn="just">
              <a:defRPr/>
            </a:pPr>
            <a:r>
              <a:rPr lang="en-US" dirty="0">
                <a:solidFill>
                  <a:srgbClr val="FFFFFF"/>
                </a:solidFill>
                <a:latin typeface="Times New Roman"/>
              </a:rPr>
              <a:t>The real axis is part of quadrants 1 and 2 (not quadrants 3 and 4). Given this: </a:t>
            </a:r>
          </a:p>
          <a:p>
            <a:pPr marL="800100" lvl="1" indent="-342900" algn="just">
              <a:buFont typeface="Arial" panose="020B0604020202020204" pitchFamily="34" charset="0"/>
              <a:buChar char="•"/>
              <a:defRPr/>
            </a:pPr>
            <a:r>
              <a:rPr lang="en-US" dirty="0">
                <a:solidFill>
                  <a:srgbClr val="FFFFFF"/>
                </a:solidFill>
                <a:latin typeface="Times New Roman"/>
              </a:rPr>
              <a:t>Positive real numbers are in quadrant 1 and have an argument of 0. </a:t>
            </a:r>
          </a:p>
          <a:p>
            <a:pPr marL="800100" lvl="1" indent="-342900" algn="just">
              <a:buFont typeface="Arial" panose="020B0604020202020204" pitchFamily="34" charset="0"/>
              <a:buChar char="•"/>
              <a:defRPr/>
            </a:pPr>
            <a:r>
              <a:rPr lang="en-US" dirty="0">
                <a:solidFill>
                  <a:srgbClr val="FFFFFF"/>
                </a:solidFill>
                <a:latin typeface="Times New Roman"/>
              </a:rPr>
              <a:t>Negative real numbers are in quadrant 2 and have an argument of  </a:t>
            </a:r>
            <a:r>
              <a:rPr lang="el-GR" dirty="0">
                <a:solidFill>
                  <a:srgbClr val="FFFFFF"/>
                </a:solidFill>
                <a:latin typeface="Times New Roman"/>
              </a:rPr>
              <a:t>π</a:t>
            </a:r>
            <a:r>
              <a:rPr lang="en-US" dirty="0">
                <a:solidFill>
                  <a:srgbClr val="FFFFFF"/>
                </a:solidFill>
                <a:latin typeface="Times New Roman"/>
              </a:rPr>
              <a:t>. </a:t>
            </a:r>
          </a:p>
        </p:txBody>
      </p:sp>
    </p:spTree>
    <p:extLst>
      <p:ext uri="{BB962C8B-B14F-4D97-AF65-F5344CB8AC3E}">
        <p14:creationId xmlns:p14="http://schemas.microsoft.com/office/powerpoint/2010/main" val="37236812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517525" y="163513"/>
            <a:ext cx="9328150" cy="608012"/>
          </a:xfrm>
        </p:spPr>
        <p:txBody>
          <a:bodyPr/>
          <a:lstStyle/>
          <a:p>
            <a:pPr algn="l">
              <a:defRPr/>
            </a:pPr>
            <a:r>
              <a:rPr lang="en-US" dirty="0"/>
              <a:t>Example</a:t>
            </a:r>
          </a:p>
        </p:txBody>
      </p:sp>
      <p:pic>
        <p:nvPicPr>
          <p:cNvPr id="2457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13" y="476250"/>
            <a:ext cx="6219825" cy="607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19"/>
          <p:cNvGraphicFramePr>
            <a:graphicFrameLocks noChangeAspect="1"/>
          </p:cNvGraphicFramePr>
          <p:nvPr/>
        </p:nvGraphicFramePr>
        <p:xfrm>
          <a:off x="155575" y="1282700"/>
          <a:ext cx="4440238" cy="2379663"/>
        </p:xfrm>
        <a:graphic>
          <a:graphicData uri="http://schemas.openxmlformats.org/presentationml/2006/ole">
            <mc:AlternateContent xmlns:mc="http://schemas.openxmlformats.org/markup-compatibility/2006">
              <mc:Choice xmlns:v="urn:schemas-microsoft-com:vml" Requires="v">
                <p:oleObj spid="_x0000_s93190" name="Equation" r:id="rId4" imgW="4597400" imgH="2463800" progId="Equation.DSMT4">
                  <p:embed/>
                </p:oleObj>
              </mc:Choice>
              <mc:Fallback>
                <p:oleObj name="Equation" r:id="rId4" imgW="4597400" imgH="246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1282700"/>
                        <a:ext cx="4440238" cy="237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2628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373063" y="228600"/>
            <a:ext cx="10514012" cy="608013"/>
          </a:xfrm>
        </p:spPr>
        <p:txBody>
          <a:bodyPr/>
          <a:lstStyle/>
          <a:p>
            <a:pPr>
              <a:defRPr/>
            </a:pPr>
            <a:r>
              <a:rPr lang="en-US" sz="4000" dirty="0"/>
              <a:t>Polar Form</a:t>
            </a:r>
          </a:p>
        </p:txBody>
      </p:sp>
      <p:pic>
        <p:nvPicPr>
          <p:cNvPr id="256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1306513"/>
            <a:ext cx="4625975" cy="3827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331913"/>
            <a:ext cx="4637088" cy="380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extLst>
          </p:cNvPr>
          <p:cNvSpPr/>
          <p:nvPr/>
        </p:nvSpPr>
        <p:spPr>
          <a:xfrm>
            <a:off x="2465388" y="5510213"/>
            <a:ext cx="7862887" cy="584200"/>
          </a:xfrm>
          <a:prstGeom prst="rect">
            <a:avLst/>
          </a:prstGeom>
        </p:spPr>
        <p:txBody>
          <a:bodyPr>
            <a:spAutoFit/>
          </a:bodyPr>
          <a:lstStyle/>
          <a:p>
            <a:pPr>
              <a:defRPr/>
            </a:pPr>
            <a:r>
              <a:rPr lang="en-US" sz="3200" dirty="0">
                <a:solidFill>
                  <a:srgbClr val="FFFFFF"/>
                </a:solidFill>
                <a:latin typeface="Times New Roman"/>
              </a:rPr>
              <a:t>Polar coordinates in the complex plane</a:t>
            </a:r>
          </a:p>
        </p:txBody>
      </p:sp>
    </p:spTree>
    <p:extLst>
      <p:ext uri="{BB962C8B-B14F-4D97-AF65-F5344CB8AC3E}">
        <p14:creationId xmlns:p14="http://schemas.microsoft.com/office/powerpoint/2010/main" val="36443310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180975" y="354013"/>
            <a:ext cx="10512425" cy="608012"/>
          </a:xfrm>
        </p:spPr>
        <p:txBody>
          <a:bodyPr/>
          <a:lstStyle/>
          <a:p>
            <a:pPr>
              <a:defRPr/>
            </a:pPr>
            <a:r>
              <a:rPr lang="en-US" dirty="0"/>
              <a:t>Polar Form</a:t>
            </a:r>
          </a:p>
        </p:txBody>
      </p:sp>
      <p:sp>
        <p:nvSpPr>
          <p:cNvPr id="4" name="Rectangle 3">
            <a:extLst>
              <a:ext uri="{FF2B5EF4-FFF2-40B4-BE49-F238E27FC236}"/>
            </a:extLst>
          </p:cNvPr>
          <p:cNvSpPr/>
          <p:nvPr/>
        </p:nvSpPr>
        <p:spPr>
          <a:xfrm>
            <a:off x="180975" y="1336675"/>
            <a:ext cx="7829550" cy="4554538"/>
          </a:xfrm>
          <a:prstGeom prst="rect">
            <a:avLst/>
          </a:prstGeom>
        </p:spPr>
        <p:txBody>
          <a:bodyPr>
            <a:spAutoFit/>
          </a:bodyPr>
          <a:lstStyle/>
          <a:p>
            <a:pPr marL="342900" indent="-342900">
              <a:buFont typeface="Wingdings" panose="05000000000000000000" pitchFamily="2" charset="2"/>
              <a:buChar char="v"/>
              <a:defRPr/>
            </a:pPr>
            <a:r>
              <a:rPr lang="en-US" dirty="0">
                <a:solidFill>
                  <a:srgbClr val="FFFFFF"/>
                </a:solidFill>
              </a:rPr>
              <a:t>Suppose that a polar coordinate system is superimposed on the complex plane with the polar axis coinciding with the positive </a:t>
            </a:r>
            <a:r>
              <a:rPr lang="en-US" i="1" dirty="0">
                <a:solidFill>
                  <a:srgbClr val="FFFFFF"/>
                </a:solidFill>
              </a:rPr>
              <a:t>x</a:t>
            </a:r>
            <a:r>
              <a:rPr lang="en-US" dirty="0">
                <a:solidFill>
                  <a:srgbClr val="FFFFFF"/>
                </a:solidFill>
              </a:rPr>
              <a:t>-axis and the pole </a:t>
            </a:r>
            <a:r>
              <a:rPr lang="en-US" i="1" dirty="0">
                <a:solidFill>
                  <a:srgbClr val="FFFFFF"/>
                </a:solidFill>
              </a:rPr>
              <a:t>O </a:t>
            </a:r>
            <a:r>
              <a:rPr lang="en-US" dirty="0">
                <a:solidFill>
                  <a:srgbClr val="FFFFFF"/>
                </a:solidFill>
              </a:rPr>
              <a:t>at the origin. </a:t>
            </a:r>
          </a:p>
          <a:p>
            <a:pPr marL="342900" indent="-342900">
              <a:buFont typeface="Wingdings" panose="05000000000000000000" pitchFamily="2" charset="2"/>
              <a:buChar char="v"/>
              <a:defRPr/>
            </a:pPr>
            <a:endParaRPr lang="en-US" sz="1100" dirty="0">
              <a:solidFill>
                <a:srgbClr val="FFFFFF"/>
              </a:solidFill>
            </a:endParaRPr>
          </a:p>
          <a:p>
            <a:pPr marL="342900" indent="-342900">
              <a:buFont typeface="Wingdings" panose="05000000000000000000" pitchFamily="2" charset="2"/>
              <a:buChar char="v"/>
              <a:defRPr/>
            </a:pPr>
            <a:r>
              <a:rPr lang="en-US" dirty="0">
                <a:solidFill>
                  <a:srgbClr val="FFFFFF"/>
                </a:solidFill>
              </a:rPr>
              <a:t>Then </a:t>
            </a:r>
            <a:r>
              <a:rPr lang="en-US" i="1" dirty="0">
                <a:solidFill>
                  <a:srgbClr val="FFFFFF"/>
                </a:solidFill>
              </a:rPr>
              <a:t>x</a:t>
            </a:r>
            <a:r>
              <a:rPr lang="en-US" dirty="0">
                <a:solidFill>
                  <a:srgbClr val="FFFFFF"/>
                </a:solidFill>
              </a:rPr>
              <a:t>, </a:t>
            </a:r>
            <a:r>
              <a:rPr lang="en-US" i="1" dirty="0">
                <a:solidFill>
                  <a:srgbClr val="FFFFFF"/>
                </a:solidFill>
              </a:rPr>
              <a:t>y</a:t>
            </a:r>
            <a:r>
              <a:rPr lang="en-US" dirty="0">
                <a:solidFill>
                  <a:srgbClr val="FFFFFF"/>
                </a:solidFill>
              </a:rPr>
              <a:t>, </a:t>
            </a:r>
            <a:r>
              <a:rPr lang="en-US" i="1" dirty="0">
                <a:solidFill>
                  <a:srgbClr val="FFFFFF"/>
                </a:solidFill>
              </a:rPr>
              <a:t>r </a:t>
            </a:r>
            <a:r>
              <a:rPr lang="en-US" dirty="0">
                <a:solidFill>
                  <a:srgbClr val="FFFFFF"/>
                </a:solidFill>
              </a:rPr>
              <a:t>and </a:t>
            </a:r>
            <a:r>
              <a:rPr lang="en-US" i="1" dirty="0">
                <a:solidFill>
                  <a:srgbClr val="FFFFFF"/>
                </a:solidFill>
              </a:rPr>
              <a:t>θ </a:t>
            </a:r>
            <a:r>
              <a:rPr lang="en-US" dirty="0">
                <a:solidFill>
                  <a:srgbClr val="FFFFFF"/>
                </a:solidFill>
              </a:rPr>
              <a:t>are related by </a:t>
            </a:r>
            <a:r>
              <a:rPr lang="en-US" i="1" dirty="0">
                <a:solidFill>
                  <a:srgbClr val="FFFFFF"/>
                </a:solidFill>
              </a:rPr>
              <a:t>x </a:t>
            </a:r>
            <a:r>
              <a:rPr lang="en-US" dirty="0">
                <a:solidFill>
                  <a:srgbClr val="FFFFFF"/>
                </a:solidFill>
              </a:rPr>
              <a:t>= </a:t>
            </a:r>
            <a:r>
              <a:rPr lang="en-US" i="1" dirty="0">
                <a:solidFill>
                  <a:srgbClr val="FFFFFF"/>
                </a:solidFill>
              </a:rPr>
              <a:t>r </a:t>
            </a:r>
            <a:r>
              <a:rPr lang="en-US" dirty="0">
                <a:solidFill>
                  <a:srgbClr val="FFFFFF"/>
                </a:solidFill>
              </a:rPr>
              <a:t>cos </a:t>
            </a:r>
            <a:r>
              <a:rPr lang="en-US" i="1" dirty="0">
                <a:solidFill>
                  <a:srgbClr val="FFFFFF"/>
                </a:solidFill>
              </a:rPr>
              <a:t>θ</a:t>
            </a:r>
            <a:r>
              <a:rPr lang="en-US" dirty="0">
                <a:solidFill>
                  <a:srgbClr val="FFFFFF"/>
                </a:solidFill>
              </a:rPr>
              <a:t>, </a:t>
            </a:r>
            <a:r>
              <a:rPr lang="en-US" i="1" dirty="0">
                <a:solidFill>
                  <a:srgbClr val="FFFFFF"/>
                </a:solidFill>
              </a:rPr>
              <a:t>y </a:t>
            </a:r>
            <a:r>
              <a:rPr lang="en-US" dirty="0">
                <a:solidFill>
                  <a:srgbClr val="FFFFFF"/>
                </a:solidFill>
              </a:rPr>
              <a:t>= </a:t>
            </a:r>
            <a:r>
              <a:rPr lang="en-US" i="1" dirty="0">
                <a:solidFill>
                  <a:srgbClr val="FFFFFF"/>
                </a:solidFill>
              </a:rPr>
              <a:t>r </a:t>
            </a:r>
            <a:r>
              <a:rPr lang="en-US" dirty="0">
                <a:solidFill>
                  <a:srgbClr val="FFFFFF"/>
                </a:solidFill>
              </a:rPr>
              <a:t>sin </a:t>
            </a:r>
            <a:r>
              <a:rPr lang="en-US" i="1" dirty="0">
                <a:solidFill>
                  <a:srgbClr val="FFFFFF"/>
                </a:solidFill>
              </a:rPr>
              <a:t>θ</a:t>
            </a:r>
            <a:r>
              <a:rPr lang="en-US" dirty="0">
                <a:solidFill>
                  <a:srgbClr val="FFFFFF"/>
                </a:solidFill>
              </a:rPr>
              <a:t>.</a:t>
            </a:r>
          </a:p>
          <a:p>
            <a:pPr marL="342900" indent="-342900">
              <a:buFont typeface="Wingdings" panose="05000000000000000000" pitchFamily="2" charset="2"/>
              <a:buChar char="v"/>
              <a:defRPr/>
            </a:pPr>
            <a:endParaRPr lang="en-US" sz="1400" dirty="0">
              <a:solidFill>
                <a:srgbClr val="FFFFFF"/>
              </a:solidFill>
            </a:endParaRPr>
          </a:p>
          <a:p>
            <a:pPr marL="342900" indent="-342900">
              <a:buFont typeface="Wingdings" panose="05000000000000000000" pitchFamily="2" charset="2"/>
              <a:buChar char="v"/>
              <a:defRPr/>
            </a:pPr>
            <a:r>
              <a:rPr lang="en-US" dirty="0">
                <a:solidFill>
                  <a:srgbClr val="FFFFFF"/>
                </a:solidFill>
              </a:rPr>
              <a:t>These equations enable us to express a </a:t>
            </a:r>
            <a:r>
              <a:rPr lang="pt-BR" dirty="0">
                <a:solidFill>
                  <a:srgbClr val="FFFFFF"/>
                </a:solidFill>
              </a:rPr>
              <a:t>nonzero complex number </a:t>
            </a:r>
            <a:r>
              <a:rPr lang="pt-BR" i="1" dirty="0">
                <a:solidFill>
                  <a:srgbClr val="FFFFFF"/>
                </a:solidFill>
              </a:rPr>
              <a:t>z </a:t>
            </a:r>
            <a:r>
              <a:rPr lang="pt-BR" dirty="0">
                <a:solidFill>
                  <a:srgbClr val="FFFFFF"/>
                </a:solidFill>
              </a:rPr>
              <a:t>= </a:t>
            </a:r>
            <a:r>
              <a:rPr lang="pt-BR" i="1" dirty="0">
                <a:solidFill>
                  <a:srgbClr val="FFFFFF"/>
                </a:solidFill>
              </a:rPr>
              <a:t>x </a:t>
            </a:r>
            <a:r>
              <a:rPr lang="pt-BR" dirty="0">
                <a:solidFill>
                  <a:srgbClr val="FFFFFF"/>
                </a:solidFill>
              </a:rPr>
              <a:t>+ </a:t>
            </a:r>
            <a:r>
              <a:rPr lang="pt-BR" i="1" dirty="0">
                <a:solidFill>
                  <a:srgbClr val="FFFFFF"/>
                </a:solidFill>
              </a:rPr>
              <a:t>iy </a:t>
            </a:r>
            <a:r>
              <a:rPr lang="pt-BR" dirty="0" smtClean="0">
                <a:solidFill>
                  <a:srgbClr val="FFFFFF"/>
                </a:solidFill>
              </a:rPr>
              <a:t>as:</a:t>
            </a:r>
            <a:endParaRPr lang="pt-BR" dirty="0">
              <a:solidFill>
                <a:srgbClr val="FFFFFF"/>
              </a:solidFill>
            </a:endParaRPr>
          </a:p>
          <a:p>
            <a:pPr>
              <a:defRPr/>
            </a:pPr>
            <a:r>
              <a:rPr lang="pt-BR" i="1" dirty="0">
                <a:solidFill>
                  <a:srgbClr val="FFFFFF"/>
                </a:solidFill>
              </a:rPr>
              <a:t>		</a:t>
            </a:r>
            <a:endParaRPr lang="pt-BR" i="1" dirty="0" smtClean="0">
              <a:solidFill>
                <a:srgbClr val="FFFFFF"/>
              </a:solidFill>
            </a:endParaRPr>
          </a:p>
          <a:p>
            <a:pPr>
              <a:defRPr/>
            </a:pPr>
            <a:r>
              <a:rPr lang="pt-BR" i="1" dirty="0" smtClean="0">
                <a:solidFill>
                  <a:srgbClr val="FFFFFF"/>
                </a:solidFill>
              </a:rPr>
              <a:t>               </a:t>
            </a:r>
            <a:r>
              <a:rPr lang="pt-BR" sz="2800" b="1" i="1" dirty="0" smtClean="0">
                <a:solidFill>
                  <a:srgbClr val="00B050"/>
                </a:solidFill>
              </a:rPr>
              <a:t>z </a:t>
            </a:r>
            <a:r>
              <a:rPr lang="pt-BR" sz="2800" b="1" dirty="0" smtClean="0">
                <a:solidFill>
                  <a:srgbClr val="00B050"/>
                </a:solidFill>
              </a:rPr>
              <a:t>= </a:t>
            </a:r>
            <a:r>
              <a:rPr lang="pt-BR" sz="2800" b="1" i="1" dirty="0" smtClean="0">
                <a:solidFill>
                  <a:srgbClr val="00B050"/>
                </a:solidFill>
              </a:rPr>
              <a:t>r </a:t>
            </a:r>
            <a:r>
              <a:rPr lang="pt-BR" sz="2800" b="1" dirty="0" smtClean="0">
                <a:solidFill>
                  <a:srgbClr val="00B050"/>
                </a:solidFill>
              </a:rPr>
              <a:t>(cos </a:t>
            </a:r>
            <a:r>
              <a:rPr lang="pt-BR" sz="2800" b="1" i="1" dirty="0" smtClean="0">
                <a:solidFill>
                  <a:srgbClr val="00B050"/>
                </a:solidFill>
              </a:rPr>
              <a:t>θ </a:t>
            </a:r>
            <a:r>
              <a:rPr lang="pt-BR" sz="2800" b="1" dirty="0" smtClean="0">
                <a:solidFill>
                  <a:srgbClr val="00B050"/>
                </a:solidFill>
              </a:rPr>
              <a:t>+ </a:t>
            </a:r>
            <a:r>
              <a:rPr lang="pt-BR" sz="2800" b="1" i="1" dirty="0" smtClean="0">
                <a:solidFill>
                  <a:srgbClr val="00B050"/>
                </a:solidFill>
              </a:rPr>
              <a:t>i </a:t>
            </a:r>
            <a:r>
              <a:rPr lang="pt-BR" sz="2800" b="1" dirty="0" smtClean="0">
                <a:solidFill>
                  <a:srgbClr val="00B050"/>
                </a:solidFill>
              </a:rPr>
              <a:t>sin </a:t>
            </a:r>
            <a:r>
              <a:rPr lang="pt-BR" sz="2800" b="1" i="1" dirty="0" smtClean="0">
                <a:solidFill>
                  <a:srgbClr val="00B050"/>
                </a:solidFill>
              </a:rPr>
              <a:t>θ</a:t>
            </a:r>
            <a:r>
              <a:rPr lang="pt-BR" sz="2800" b="1" dirty="0" smtClean="0">
                <a:solidFill>
                  <a:srgbClr val="00B050"/>
                </a:solidFill>
              </a:rPr>
              <a:t>) = </a:t>
            </a:r>
            <a:r>
              <a:rPr lang="pt-BR" sz="2800" b="1" i="1" dirty="0" smtClean="0">
                <a:solidFill>
                  <a:srgbClr val="00B050"/>
                </a:solidFill>
              </a:rPr>
              <a:t>r </a:t>
            </a:r>
            <a:r>
              <a:rPr lang="pt-BR" sz="2800" b="1" dirty="0" smtClean="0">
                <a:solidFill>
                  <a:srgbClr val="00B050"/>
                </a:solidFill>
              </a:rPr>
              <a:t>cis </a:t>
            </a:r>
            <a:r>
              <a:rPr lang="pt-BR" sz="2800" b="1" i="1" dirty="0" smtClean="0">
                <a:solidFill>
                  <a:srgbClr val="00B050"/>
                </a:solidFill>
              </a:rPr>
              <a:t>θ.	</a:t>
            </a:r>
            <a:r>
              <a:rPr lang="pt-BR" sz="2800" b="1" dirty="0" smtClean="0">
                <a:solidFill>
                  <a:srgbClr val="00B050"/>
                </a:solidFill>
              </a:rPr>
              <a:t>(1)</a:t>
            </a:r>
          </a:p>
          <a:p>
            <a:pPr marL="342900" indent="-342900">
              <a:buFont typeface="Wingdings" panose="05000000000000000000" pitchFamily="2" charset="2"/>
              <a:buChar char="v"/>
              <a:defRPr/>
            </a:pPr>
            <a:endParaRPr lang="en-US" sz="1100" dirty="0">
              <a:solidFill>
                <a:srgbClr val="FFFFFF"/>
              </a:solidFill>
            </a:endParaRPr>
          </a:p>
          <a:p>
            <a:pPr marL="342900" indent="-342900">
              <a:buFont typeface="Wingdings" panose="05000000000000000000" pitchFamily="2" charset="2"/>
              <a:buChar char="v"/>
              <a:defRPr/>
            </a:pPr>
            <a:r>
              <a:rPr lang="en-US" dirty="0">
                <a:solidFill>
                  <a:srgbClr val="FFFFFF"/>
                </a:solidFill>
              </a:rPr>
              <a:t>We say that (1) is the </a:t>
            </a:r>
            <a:r>
              <a:rPr lang="en-US" b="1" dirty="0">
                <a:solidFill>
                  <a:srgbClr val="FFFFFF"/>
                </a:solidFill>
              </a:rPr>
              <a:t>polar form </a:t>
            </a:r>
            <a:r>
              <a:rPr lang="en-US" dirty="0">
                <a:solidFill>
                  <a:srgbClr val="FFFFFF"/>
                </a:solidFill>
              </a:rPr>
              <a:t>or </a:t>
            </a:r>
            <a:r>
              <a:rPr lang="en-US" b="1" dirty="0">
                <a:solidFill>
                  <a:srgbClr val="FFFFFF"/>
                </a:solidFill>
              </a:rPr>
              <a:t>polar representation </a:t>
            </a:r>
            <a:r>
              <a:rPr lang="en-US" dirty="0">
                <a:solidFill>
                  <a:srgbClr val="FFFFFF"/>
                </a:solidFill>
              </a:rPr>
              <a:t>of the complex number </a:t>
            </a:r>
            <a:r>
              <a:rPr lang="en-US" i="1" dirty="0">
                <a:solidFill>
                  <a:srgbClr val="FFFFFF"/>
                </a:solidFill>
              </a:rPr>
              <a:t>z</a:t>
            </a:r>
            <a:r>
              <a:rPr lang="en-US" dirty="0">
                <a:solidFill>
                  <a:srgbClr val="FFFFFF"/>
                </a:solidFill>
              </a:rPr>
              <a:t>.</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9400" y="1717675"/>
            <a:ext cx="2952750" cy="312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90214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3" y="1484313"/>
            <a:ext cx="4826000"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963" y="1484313"/>
            <a:ext cx="5213350"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4">
            <a:extLst>
              <a:ext uri="{FF2B5EF4-FFF2-40B4-BE49-F238E27FC236}"/>
            </a:extLst>
          </p:cNvPr>
          <p:cNvSpPr txBox="1">
            <a:spLocks/>
          </p:cNvSpPr>
          <p:nvPr/>
        </p:nvSpPr>
        <p:spPr>
          <a:xfrm>
            <a:off x="661988" y="544513"/>
            <a:ext cx="10080625" cy="608012"/>
          </a:xfrm>
          <a:prstGeom prst="rect">
            <a:avLst/>
          </a:prstGeom>
        </p:spPr>
        <p:txBody>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algn="l">
              <a:defRPr/>
            </a:pPr>
            <a:r>
              <a:rPr lang="en-US" sz="4500" dirty="0" smtClean="0">
                <a:solidFill>
                  <a:srgbClr val="FFFF00"/>
                </a:solidFill>
              </a:rPr>
              <a:t>Euler’s formula and De </a:t>
            </a:r>
            <a:r>
              <a:rPr lang="en-US" sz="4500" dirty="0" err="1" smtClean="0">
                <a:solidFill>
                  <a:srgbClr val="FFFF00"/>
                </a:solidFill>
              </a:rPr>
              <a:t>Moivre’s</a:t>
            </a:r>
            <a:r>
              <a:rPr lang="en-US" sz="4500" dirty="0" smtClean="0">
                <a:solidFill>
                  <a:srgbClr val="FFFF00"/>
                </a:solidFill>
              </a:rPr>
              <a:t> Theorem</a:t>
            </a:r>
            <a:endParaRPr lang="en-US" sz="4500" dirty="0">
              <a:solidFill>
                <a:srgbClr val="FFFF00"/>
              </a:solidFill>
            </a:endParaRPr>
          </a:p>
        </p:txBody>
      </p:sp>
    </p:spTree>
    <p:extLst>
      <p:ext uri="{BB962C8B-B14F-4D97-AF65-F5344CB8AC3E}">
        <p14:creationId xmlns:p14="http://schemas.microsoft.com/office/powerpoint/2010/main" val="32586453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22325" y="173038"/>
            <a:ext cx="9328150" cy="608012"/>
          </a:xfrm>
        </p:spPr>
        <p:txBody>
          <a:bodyPr/>
          <a:lstStyle/>
          <a:p>
            <a:pPr>
              <a:defRPr/>
            </a:pPr>
            <a:r>
              <a:rPr lang="en-US" dirty="0"/>
              <a:t>Example</a:t>
            </a:r>
          </a:p>
        </p:txBody>
      </p:sp>
      <p:graphicFrame>
        <p:nvGraphicFramePr>
          <p:cNvPr id="27651" name="Object 3"/>
          <p:cNvGraphicFramePr>
            <a:graphicFrameLocks noChangeAspect="1"/>
          </p:cNvGraphicFramePr>
          <p:nvPr/>
        </p:nvGraphicFramePr>
        <p:xfrm>
          <a:off x="533400" y="846138"/>
          <a:ext cx="5473700" cy="582612"/>
        </p:xfrm>
        <a:graphic>
          <a:graphicData uri="http://schemas.openxmlformats.org/presentationml/2006/ole">
            <mc:AlternateContent xmlns:mc="http://schemas.openxmlformats.org/markup-compatibility/2006">
              <mc:Choice xmlns:v="urn:schemas-microsoft-com:vml" Requires="v">
                <p:oleObj spid="_x0000_s94216" name="Equation" r:id="rId3" imgW="4051300" imgH="431800" progId="Equation.DSMT4">
                  <p:embed/>
                </p:oleObj>
              </mc:Choice>
              <mc:Fallback>
                <p:oleObj name="Equation" r:id="rId3" imgW="40513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846138"/>
                        <a:ext cx="5473700"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5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988" y="1052513"/>
            <a:ext cx="316865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19"/>
          <p:cNvGraphicFramePr>
            <a:graphicFrameLocks noChangeAspect="1"/>
          </p:cNvGraphicFramePr>
          <p:nvPr/>
        </p:nvGraphicFramePr>
        <p:xfrm>
          <a:off x="527050" y="1555750"/>
          <a:ext cx="7593013" cy="4914900"/>
        </p:xfrm>
        <a:graphic>
          <a:graphicData uri="http://schemas.openxmlformats.org/presentationml/2006/ole">
            <mc:AlternateContent xmlns:mc="http://schemas.openxmlformats.org/markup-compatibility/2006">
              <mc:Choice xmlns:v="urn:schemas-microsoft-com:vml" Requires="v">
                <p:oleObj spid="_x0000_s94217" name="Equation" r:id="rId6" imgW="7188200" imgH="4648200" progId="Equation.DSMT4">
                  <p:embed/>
                </p:oleObj>
              </mc:Choice>
              <mc:Fallback>
                <p:oleObj name="Equation" r:id="rId6" imgW="7188200" imgH="4648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050" y="1555750"/>
                        <a:ext cx="759301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21788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xmlns="" id="{4BD37B1E-219D-47DE-86A1-0DE96A43AE9C}"/>
              </a:ext>
            </a:extLst>
          </p:cNvPr>
          <p:cNvSpPr>
            <a:spLocks noGrp="1" noChangeArrowheads="1"/>
          </p:cNvSpPr>
          <p:nvPr>
            <p:ph type="title"/>
          </p:nvPr>
        </p:nvSpPr>
        <p:spPr>
          <a:xfrm>
            <a:off x="558800" y="260350"/>
            <a:ext cx="10101263" cy="569913"/>
          </a:xfrm>
        </p:spPr>
        <p:txBody>
          <a:bodyPr/>
          <a:lstStyle/>
          <a:p>
            <a:pPr>
              <a:defRPr/>
            </a:pPr>
            <a:r>
              <a:rPr lang="en-US" b="1" dirty="0"/>
              <a:t>Course Objectives:</a:t>
            </a:r>
            <a:endParaRPr lang="en-US" dirty="0"/>
          </a:p>
        </p:txBody>
      </p:sp>
      <p:sp>
        <p:nvSpPr>
          <p:cNvPr id="14339" name="Content Placeholder 2">
            <a:extLst>
              <a:ext uri="{FF2B5EF4-FFF2-40B4-BE49-F238E27FC236}">
                <a16:creationId xmlns:a16="http://schemas.microsoft.com/office/drawing/2014/main" xmlns="" id="{F7E545A5-9C32-4F79-848D-8E38CF192265}"/>
              </a:ext>
            </a:extLst>
          </p:cNvPr>
          <p:cNvSpPr>
            <a:spLocks noGrp="1" noChangeArrowheads="1"/>
          </p:cNvSpPr>
          <p:nvPr>
            <p:ph idx="1"/>
          </p:nvPr>
        </p:nvSpPr>
        <p:spPr>
          <a:xfrm>
            <a:off x="4489450" y="1341438"/>
            <a:ext cx="6164263" cy="5072062"/>
          </a:xfrm>
        </p:spPr>
        <p:txBody>
          <a:bodyPr/>
          <a:lstStyle/>
          <a:p>
            <a:pPr algn="just">
              <a:buFont typeface="Wingdings" pitchFamily="2" charset="2"/>
              <a:buChar char="v"/>
              <a:defRPr/>
            </a:pPr>
            <a:r>
              <a:rPr lang="en-US" sz="2400" dirty="0">
                <a:effectLst/>
              </a:rPr>
              <a:t>First objective of the course is that on the successful completion students should develop understanding of complex functions, analyticity and contour integration. The applications will be covered from potential theory of harmonic functions. </a:t>
            </a:r>
          </a:p>
          <a:p>
            <a:pPr algn="just">
              <a:buFont typeface="Wingdings" pitchFamily="2" charset="2"/>
              <a:buChar char="v"/>
              <a:defRPr/>
            </a:pPr>
            <a:endParaRPr lang="en-US" sz="2400" dirty="0">
              <a:effectLst/>
            </a:endParaRPr>
          </a:p>
          <a:p>
            <a:pPr algn="just">
              <a:buFont typeface="Wingdings" pitchFamily="2" charset="2"/>
              <a:buChar char="v"/>
              <a:defRPr/>
            </a:pPr>
            <a:r>
              <a:rPr lang="en-US" sz="2400" dirty="0">
                <a:effectLst/>
              </a:rPr>
              <a:t>The other objective is to learn solution techniques of Fourier series and Fourier transform approach is dealt rigorously. </a:t>
            </a:r>
            <a:endParaRPr lang="en-US" sz="2400" dirty="0">
              <a:cs typeface="Times New Roman" pitchFamily="18" charset="0"/>
            </a:endParaRPr>
          </a:p>
        </p:txBody>
      </p:sp>
      <p:pic>
        <p:nvPicPr>
          <p:cNvPr id="235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1089025"/>
            <a:ext cx="4043362" cy="525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extLst>
          </p:cNvPr>
          <p:cNvSpPr>
            <a:spLocks noGrp="1"/>
          </p:cNvSpPr>
          <p:nvPr>
            <p:ph type="title"/>
          </p:nvPr>
        </p:nvSpPr>
        <p:spPr>
          <a:xfrm>
            <a:off x="822325" y="173038"/>
            <a:ext cx="9328150" cy="608012"/>
          </a:xfrm>
        </p:spPr>
        <p:txBody>
          <a:bodyPr/>
          <a:lstStyle/>
          <a:p>
            <a:pPr>
              <a:defRPr/>
            </a:pPr>
            <a:r>
              <a:rPr lang="en-US" dirty="0"/>
              <a:t>Example</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6263" y="3141663"/>
            <a:ext cx="3600450" cy="334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19"/>
          <p:cNvGraphicFramePr>
            <a:graphicFrameLocks noChangeAspect="1"/>
          </p:cNvGraphicFramePr>
          <p:nvPr/>
        </p:nvGraphicFramePr>
        <p:xfrm>
          <a:off x="590550" y="1155700"/>
          <a:ext cx="8493125" cy="3659188"/>
        </p:xfrm>
        <a:graphic>
          <a:graphicData uri="http://schemas.openxmlformats.org/presentationml/2006/ole">
            <mc:AlternateContent xmlns:mc="http://schemas.openxmlformats.org/markup-compatibility/2006">
              <mc:Choice xmlns:v="urn:schemas-microsoft-com:vml" Requires="v">
                <p:oleObj spid="_x0000_s95237" name="Equation" r:id="rId4" imgW="8445500" imgH="3632200" progId="Equation.DSMT4">
                  <p:embed/>
                </p:oleObj>
              </mc:Choice>
              <mc:Fallback>
                <p:oleObj name="Equation" r:id="rId4" imgW="8445500" imgH="3632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 y="1155700"/>
                        <a:ext cx="8493125" cy="365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27014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822325" y="228600"/>
            <a:ext cx="9328150" cy="608013"/>
          </a:xfrm>
        </p:spPr>
        <p:txBody>
          <a:bodyPr/>
          <a:lstStyle/>
          <a:p>
            <a:pPr>
              <a:defRPr/>
            </a:pPr>
            <a:r>
              <a:rPr lang="en-US" dirty="0"/>
              <a:t>Conversion between the forms</a:t>
            </a:r>
          </a:p>
        </p:txBody>
      </p:sp>
      <p:sp>
        <p:nvSpPr>
          <p:cNvPr id="29699" name="Rectangle 5"/>
          <p:cNvSpPr>
            <a:spLocks noChangeArrowheads="1"/>
          </p:cNvSpPr>
          <p:nvPr/>
        </p:nvSpPr>
        <p:spPr bwMode="auto">
          <a:xfrm>
            <a:off x="822325" y="836613"/>
            <a:ext cx="35591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rPr>
              <a:t>Polar to Rectangular</a:t>
            </a:r>
          </a:p>
          <a:p>
            <a:endParaRPr lang="en-US" sz="1100">
              <a:solidFill>
                <a:srgbClr val="FFFFFF"/>
              </a:solidFill>
            </a:endParaRPr>
          </a:p>
          <a:p>
            <a:r>
              <a:rPr lang="en-US" i="1">
                <a:solidFill>
                  <a:srgbClr val="FFFFFF"/>
                </a:solidFill>
              </a:rPr>
              <a:t>x </a:t>
            </a:r>
            <a:r>
              <a:rPr lang="en-US">
                <a:solidFill>
                  <a:srgbClr val="FFFFFF"/>
                </a:solidFill>
              </a:rPr>
              <a:t>= </a:t>
            </a:r>
            <a:r>
              <a:rPr lang="en-US" i="1">
                <a:solidFill>
                  <a:srgbClr val="FFFFFF"/>
                </a:solidFill>
              </a:rPr>
              <a:t>r </a:t>
            </a:r>
            <a:r>
              <a:rPr lang="en-US">
                <a:solidFill>
                  <a:srgbClr val="FFFFFF"/>
                </a:solidFill>
              </a:rPr>
              <a:t>cos </a:t>
            </a:r>
            <a:r>
              <a:rPr lang="en-US" i="1">
                <a:solidFill>
                  <a:srgbClr val="FFFFFF"/>
                </a:solidFill>
              </a:rPr>
              <a:t>θ</a:t>
            </a:r>
            <a:r>
              <a:rPr lang="en-US">
                <a:solidFill>
                  <a:srgbClr val="FFFFFF"/>
                </a:solidFill>
              </a:rPr>
              <a:t>,    </a:t>
            </a:r>
            <a:r>
              <a:rPr lang="en-US" i="1">
                <a:solidFill>
                  <a:srgbClr val="FFFFFF"/>
                </a:solidFill>
              </a:rPr>
              <a:t>y </a:t>
            </a:r>
            <a:r>
              <a:rPr lang="en-US">
                <a:solidFill>
                  <a:srgbClr val="FFFFFF"/>
                </a:solidFill>
              </a:rPr>
              <a:t>= </a:t>
            </a:r>
            <a:r>
              <a:rPr lang="en-US" i="1">
                <a:solidFill>
                  <a:srgbClr val="FFFFFF"/>
                </a:solidFill>
              </a:rPr>
              <a:t>r </a:t>
            </a:r>
            <a:r>
              <a:rPr lang="en-US">
                <a:solidFill>
                  <a:srgbClr val="FFFFFF"/>
                </a:solidFill>
              </a:rPr>
              <a:t>sin </a:t>
            </a:r>
            <a:r>
              <a:rPr lang="en-US" i="1">
                <a:solidFill>
                  <a:srgbClr val="FFFFFF"/>
                </a:solidFill>
              </a:rPr>
              <a:t>θ</a:t>
            </a:r>
            <a:endParaRPr lang="en-US">
              <a:solidFill>
                <a:srgbClr val="FFFFFF"/>
              </a:solidFill>
            </a:endParaRPr>
          </a:p>
        </p:txBody>
      </p:sp>
      <p:sp>
        <p:nvSpPr>
          <p:cNvPr id="29700" name="Rectangle 6"/>
          <p:cNvSpPr>
            <a:spLocks noChangeArrowheads="1"/>
          </p:cNvSpPr>
          <p:nvPr/>
        </p:nvSpPr>
        <p:spPr bwMode="auto">
          <a:xfrm>
            <a:off x="6565900" y="831850"/>
            <a:ext cx="35591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a:solidFill>
                  <a:srgbClr val="FFFFFF"/>
                </a:solidFill>
              </a:rPr>
              <a:t>Rectangular to Polar</a:t>
            </a:r>
          </a:p>
        </p:txBody>
      </p:sp>
      <p:graphicFrame>
        <p:nvGraphicFramePr>
          <p:cNvPr id="8" name="Object 16"/>
          <p:cNvGraphicFramePr>
            <a:graphicFrameLocks noChangeAspect="1"/>
          </p:cNvGraphicFramePr>
          <p:nvPr/>
        </p:nvGraphicFramePr>
        <p:xfrm>
          <a:off x="6434138" y="1417638"/>
          <a:ext cx="3822700" cy="736600"/>
        </p:xfrm>
        <a:graphic>
          <a:graphicData uri="http://schemas.openxmlformats.org/presentationml/2006/ole">
            <mc:AlternateContent xmlns:mc="http://schemas.openxmlformats.org/markup-compatibility/2006">
              <mc:Choice xmlns:v="urn:schemas-microsoft-com:vml" Requires="v">
                <p:oleObj spid="_x0000_s96261" name="Equation" r:id="rId3" imgW="3822700" imgH="736600" progId="Equation.DSMT4">
                  <p:embed/>
                </p:oleObj>
              </mc:Choice>
              <mc:Fallback>
                <p:oleObj name="Equation" r:id="rId3" imgW="3822700" imgH="736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8" y="1417638"/>
                        <a:ext cx="38227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72714" name="Picture 10"/>
          <p:cNvPicPr>
            <a:picLocks noChangeAspect="1" noChangeArrowheads="1"/>
          </p:cNvPicPr>
          <p:nvPr/>
        </p:nvPicPr>
        <p:blipFill>
          <a:blip r:embed="rId5">
            <a:duotone>
              <a:schemeClr val="bg2">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01823" y="2204864"/>
            <a:ext cx="10467975"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60996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2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63" y="1484313"/>
            <a:ext cx="4826000"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963" y="1484313"/>
            <a:ext cx="5213350" cy="489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4">
            <a:extLst>
              <a:ext uri="{FF2B5EF4-FFF2-40B4-BE49-F238E27FC236}"/>
            </a:extLst>
          </p:cNvPr>
          <p:cNvSpPr txBox="1">
            <a:spLocks/>
          </p:cNvSpPr>
          <p:nvPr/>
        </p:nvSpPr>
        <p:spPr>
          <a:xfrm>
            <a:off x="661988" y="544513"/>
            <a:ext cx="10080625" cy="608012"/>
          </a:xfrm>
          <a:prstGeom prst="rect">
            <a:avLst/>
          </a:prstGeom>
        </p:spPr>
        <p:txBody>
          <a:bodyPr/>
          <a:lstStyle>
            <a:lvl1pPr algn="ctr" rtl="0" eaLnBrk="0" fontAlgn="base" hangingPunct="0">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5pPr>
            <a:lvl6pPr marL="4572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6pPr>
            <a:lvl7pPr marL="9144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7pPr>
            <a:lvl8pPr marL="13716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8pPr>
            <a:lvl9pPr marL="1828800" algn="ctr" rtl="0" fontAlgn="base">
              <a:spcBef>
                <a:spcPct val="0"/>
              </a:spcBef>
              <a:spcAft>
                <a:spcPct val="0"/>
              </a:spcAft>
              <a:defRPr sz="4400">
                <a:solidFill>
                  <a:schemeClr val="tx2"/>
                </a:solidFill>
                <a:effectLst>
                  <a:outerShdw blurRad="38100" dist="38100" dir="2700000" algn="tl">
                    <a:srgbClr val="000000"/>
                  </a:outerShdw>
                </a:effectLst>
                <a:latin typeface="Times New Roman" panose="02020603050405020304" pitchFamily="18" charset="0"/>
              </a:defRPr>
            </a:lvl9pPr>
          </a:lstStyle>
          <a:p>
            <a:pPr algn="l">
              <a:defRPr/>
            </a:pPr>
            <a:r>
              <a:rPr lang="en-US" sz="4500" dirty="0" smtClean="0">
                <a:solidFill>
                  <a:srgbClr val="FFFF00"/>
                </a:solidFill>
              </a:rPr>
              <a:t>Euler’s formula and De </a:t>
            </a:r>
            <a:r>
              <a:rPr lang="en-US" sz="4500" dirty="0" err="1" smtClean="0">
                <a:solidFill>
                  <a:srgbClr val="FFFF00"/>
                </a:solidFill>
              </a:rPr>
              <a:t>Moivre’s</a:t>
            </a:r>
            <a:r>
              <a:rPr lang="en-US" sz="4500" dirty="0" smtClean="0">
                <a:solidFill>
                  <a:srgbClr val="FFFF00"/>
                </a:solidFill>
              </a:rPr>
              <a:t> Theorem</a:t>
            </a:r>
            <a:endParaRPr lang="en-US" sz="4500" dirty="0">
              <a:solidFill>
                <a:srgbClr val="FFFF00"/>
              </a:solidFill>
            </a:endParaRPr>
          </a:p>
        </p:txBody>
      </p:sp>
    </p:spTree>
    <p:extLst>
      <p:ext uri="{BB962C8B-B14F-4D97-AF65-F5344CB8AC3E}">
        <p14:creationId xmlns:p14="http://schemas.microsoft.com/office/powerpoint/2010/main" val="15086817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extLst>
          </p:cNvPr>
          <p:cNvSpPr>
            <a:spLocks noGrp="1"/>
          </p:cNvSpPr>
          <p:nvPr>
            <p:ph type="title"/>
          </p:nvPr>
        </p:nvSpPr>
        <p:spPr>
          <a:xfrm>
            <a:off x="822325" y="228600"/>
            <a:ext cx="9328150" cy="608013"/>
          </a:xfrm>
        </p:spPr>
        <p:txBody>
          <a:bodyPr/>
          <a:lstStyle/>
          <a:p>
            <a:pPr>
              <a:defRPr/>
            </a:pPr>
            <a:r>
              <a:rPr lang="en-US" dirty="0"/>
              <a:t>Euler’s Formula &amp; Exponential form</a:t>
            </a:r>
          </a:p>
        </p:txBody>
      </p:sp>
      <mc:AlternateContent xmlns:mc="http://schemas.openxmlformats.org/markup-compatibility/2006" xmlns:a14="http://schemas.microsoft.com/office/drawing/2010/main">
        <mc:Choice Requires="a14">
          <p:sp>
            <p:nvSpPr>
              <p:cNvPr id="31747" name="Rectangle 5"/>
              <p:cNvSpPr>
                <a:spLocks noChangeArrowheads="1"/>
              </p:cNvSpPr>
              <p:nvPr/>
            </p:nvSpPr>
            <p:spPr bwMode="auto">
              <a:xfrm>
                <a:off x="517848" y="939800"/>
                <a:ext cx="10225087" cy="56784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r>
                  <a:rPr lang="en-US" dirty="0" smtClean="0">
                    <a:solidFill>
                      <a:srgbClr val="FFFFFF"/>
                    </a:solidFill>
                  </a:rPr>
                  <a:t>Every complex number can be expressed in a polar form which, however, depends on the use of Euler’s  formula</a:t>
                </a:r>
              </a:p>
              <a:p>
                <a:endParaRPr lang="en-US" sz="2600" dirty="0">
                  <a:solidFill>
                    <a:srgbClr val="FFFFFF"/>
                  </a:solidFill>
                </a:endParaRPr>
              </a:p>
              <a:p>
                <a:endParaRPr lang="en-US" sz="2600" dirty="0">
                  <a:solidFill>
                    <a:srgbClr val="FFFFFF"/>
                  </a:solidFill>
                </a:endParaRPr>
              </a:p>
              <a:p>
                <a:endParaRPr lang="en-US" sz="900" dirty="0">
                  <a:solidFill>
                    <a:srgbClr val="FFFFFF"/>
                  </a:solidFill>
                </a:endParaRPr>
              </a:p>
              <a:p>
                <a:r>
                  <a:rPr lang="en-US" dirty="0">
                    <a:solidFill>
                      <a:srgbClr val="FFFFFF"/>
                    </a:solidFill>
                  </a:rPr>
                  <a:t>Thus, we can rewrite polar form,  </a:t>
                </a:r>
                <a:r>
                  <a:rPr lang="pt-BR" i="1" dirty="0">
                    <a:solidFill>
                      <a:srgbClr val="FFFFFF"/>
                    </a:solidFill>
                  </a:rPr>
                  <a:t>z </a:t>
                </a:r>
                <a:r>
                  <a:rPr lang="pt-BR" dirty="0">
                    <a:solidFill>
                      <a:srgbClr val="FFFFFF"/>
                    </a:solidFill>
                  </a:rPr>
                  <a:t>= </a:t>
                </a:r>
                <a:r>
                  <a:rPr lang="pt-BR" i="1" dirty="0">
                    <a:solidFill>
                      <a:srgbClr val="FFFFFF"/>
                    </a:solidFill>
                  </a:rPr>
                  <a:t>r </a:t>
                </a:r>
                <a:r>
                  <a:rPr lang="pt-BR" dirty="0">
                    <a:solidFill>
                      <a:srgbClr val="FFFFFF"/>
                    </a:solidFill>
                  </a:rPr>
                  <a:t>(cos </a:t>
                </a:r>
                <a:r>
                  <a:rPr lang="pt-BR" i="1" dirty="0">
                    <a:solidFill>
                      <a:srgbClr val="FFFFFF"/>
                    </a:solidFill>
                  </a:rPr>
                  <a:t>θ </a:t>
                </a:r>
                <a:r>
                  <a:rPr lang="pt-BR" dirty="0">
                    <a:solidFill>
                      <a:srgbClr val="FFFFFF"/>
                    </a:solidFill>
                  </a:rPr>
                  <a:t>+ </a:t>
                </a:r>
                <a:r>
                  <a:rPr lang="pt-BR" i="1" dirty="0">
                    <a:solidFill>
                      <a:srgbClr val="FFFFFF"/>
                    </a:solidFill>
                  </a:rPr>
                  <a:t>i </a:t>
                </a:r>
                <a:r>
                  <a:rPr lang="pt-BR" dirty="0">
                    <a:solidFill>
                      <a:srgbClr val="FFFFFF"/>
                    </a:solidFill>
                  </a:rPr>
                  <a:t>sin </a:t>
                </a:r>
                <a:r>
                  <a:rPr lang="pt-BR" i="1" dirty="0">
                    <a:solidFill>
                      <a:srgbClr val="FFFFFF"/>
                    </a:solidFill>
                  </a:rPr>
                  <a:t>θ</a:t>
                </a:r>
                <a:r>
                  <a:rPr lang="pt-BR" dirty="0">
                    <a:solidFill>
                      <a:srgbClr val="FFFFFF"/>
                    </a:solidFill>
                  </a:rPr>
                  <a:t>) = </a:t>
                </a:r>
                <a:r>
                  <a:rPr lang="pt-BR" i="1" dirty="0">
                    <a:solidFill>
                      <a:srgbClr val="FFFFFF"/>
                    </a:solidFill>
                  </a:rPr>
                  <a:t>r </a:t>
                </a:r>
                <a:r>
                  <a:rPr lang="pt-BR" dirty="0">
                    <a:solidFill>
                      <a:srgbClr val="FFFFFF"/>
                    </a:solidFill>
                  </a:rPr>
                  <a:t>cis </a:t>
                </a:r>
                <a:r>
                  <a:rPr lang="pt-BR" i="1" dirty="0">
                    <a:solidFill>
                      <a:srgbClr val="FFFFFF"/>
                    </a:solidFill>
                  </a:rPr>
                  <a:t>θ,</a:t>
                </a:r>
                <a:r>
                  <a:rPr lang="en-US" dirty="0">
                    <a:solidFill>
                      <a:srgbClr val="FFFFFF"/>
                    </a:solidFill>
                  </a:rPr>
                  <a:t> of a complex number </a:t>
                </a:r>
                <a:r>
                  <a:rPr lang="pt-BR" i="1" dirty="0">
                    <a:solidFill>
                      <a:srgbClr val="FFFFFF"/>
                    </a:solidFill>
                  </a:rPr>
                  <a:t>z </a:t>
                </a:r>
                <a:r>
                  <a:rPr lang="pt-BR" dirty="0">
                    <a:solidFill>
                      <a:srgbClr val="FFFFFF"/>
                    </a:solidFill>
                  </a:rPr>
                  <a:t>= </a:t>
                </a:r>
                <a:r>
                  <a:rPr lang="pt-BR" i="1" dirty="0">
                    <a:solidFill>
                      <a:srgbClr val="FFFFFF"/>
                    </a:solidFill>
                  </a:rPr>
                  <a:t>x </a:t>
                </a:r>
                <a:r>
                  <a:rPr lang="pt-BR" dirty="0">
                    <a:solidFill>
                      <a:srgbClr val="FFFFFF"/>
                    </a:solidFill>
                  </a:rPr>
                  <a:t>+ </a:t>
                </a:r>
                <a:r>
                  <a:rPr lang="pt-BR" i="1" dirty="0">
                    <a:solidFill>
                      <a:srgbClr val="FFFFFF"/>
                    </a:solidFill>
                  </a:rPr>
                  <a:t>iy  </a:t>
                </a:r>
                <a:r>
                  <a:rPr lang="pt-BR" dirty="0">
                    <a:solidFill>
                      <a:srgbClr val="FFFFFF"/>
                    </a:solidFill>
                  </a:rPr>
                  <a:t>as:</a:t>
                </a:r>
              </a:p>
              <a:p>
                <a:endParaRPr lang="pt-BR" sz="2800" dirty="0">
                  <a:solidFill>
                    <a:srgbClr val="FFFFFF"/>
                  </a:solidFill>
                </a:endParaRPr>
              </a:p>
              <a:p>
                <a:endParaRPr lang="pt-BR" sz="1000" dirty="0">
                  <a:solidFill>
                    <a:srgbClr val="FFFFFF"/>
                  </a:solidFill>
                </a:endParaRPr>
              </a:p>
              <a:p>
                <a:r>
                  <a:rPr lang="pt-BR" dirty="0">
                    <a:solidFill>
                      <a:srgbClr val="FFFFFF"/>
                    </a:solidFill>
                  </a:rPr>
                  <a:t>Eq. (2) is reffered to as the </a:t>
                </a:r>
                <a:r>
                  <a:rPr lang="pt-BR" b="1" dirty="0">
                    <a:solidFill>
                      <a:srgbClr val="FFFFFF"/>
                    </a:solidFill>
                  </a:rPr>
                  <a:t>exponential form </a:t>
                </a:r>
                <a:r>
                  <a:rPr lang="pt-BR" dirty="0">
                    <a:solidFill>
                      <a:srgbClr val="FFFFFF"/>
                    </a:solidFill>
                  </a:rPr>
                  <a:t>of a complex number </a:t>
                </a:r>
                <a:r>
                  <a:rPr lang="pt-BR" i="1" dirty="0">
                    <a:solidFill>
                      <a:srgbClr val="FFFFFF"/>
                    </a:solidFill>
                  </a:rPr>
                  <a:t>z</a:t>
                </a:r>
                <a:r>
                  <a:rPr lang="pt-BR" dirty="0">
                    <a:solidFill>
                      <a:srgbClr val="FFFFFF"/>
                    </a:solidFill>
                  </a:rPr>
                  <a:t>. </a:t>
                </a:r>
                <a:r>
                  <a:rPr lang="en-US" dirty="0">
                    <a:solidFill>
                      <a:srgbClr val="FFFFFF"/>
                    </a:solidFill>
                  </a:rPr>
                  <a:t>The angle </a:t>
                </a:r>
                <a:r>
                  <a:rPr lang="pt-BR" i="1" dirty="0">
                    <a:solidFill>
                      <a:srgbClr val="FFFFFF"/>
                    </a:solidFill>
                  </a:rPr>
                  <a:t>θ </a:t>
                </a:r>
                <a:r>
                  <a:rPr lang="en-US" dirty="0">
                    <a:solidFill>
                      <a:srgbClr val="FFFFFF"/>
                    </a:solidFill>
                  </a:rPr>
                  <a:t> lies conventionally in the range </a:t>
                </a:r>
                <a:r>
                  <a:rPr lang="en-US" i="1" dirty="0">
                    <a:solidFill>
                      <a:srgbClr val="FFFFFF"/>
                    </a:solidFill>
                  </a:rPr>
                  <a:t>−π &lt; θ ≤ π</a:t>
                </a:r>
                <a:r>
                  <a:rPr lang="en-US" dirty="0">
                    <a:solidFill>
                      <a:srgbClr val="FFFFFF"/>
                    </a:solidFill>
                  </a:rPr>
                  <a:t>, but, since rotation by </a:t>
                </a:r>
                <a:r>
                  <a:rPr lang="pt-BR" i="1" dirty="0">
                    <a:solidFill>
                      <a:srgbClr val="FFFFFF"/>
                    </a:solidFill>
                  </a:rPr>
                  <a:t>θ</a:t>
                </a:r>
                <a:r>
                  <a:rPr lang="en-US" dirty="0">
                    <a:solidFill>
                      <a:srgbClr val="FFFFFF"/>
                    </a:solidFill>
                  </a:rPr>
                  <a:t> is the same as rotation </a:t>
                </a:r>
                <a:r>
                  <a:rPr lang="en-US" dirty="0" smtClean="0">
                    <a:solidFill>
                      <a:srgbClr val="FFFFFF"/>
                    </a:solidFill>
                  </a:rPr>
                  <a:t>by </a:t>
                </a:r>
                <a:r>
                  <a:rPr lang="pt-BR" i="1" dirty="0" smtClean="0">
                    <a:solidFill>
                      <a:srgbClr val="FFFFFF"/>
                    </a:solidFill>
                  </a:rPr>
                  <a:t>θ</a:t>
                </a:r>
                <a14:m>
                  <m:oMath xmlns:m="http://schemas.openxmlformats.org/officeDocument/2006/math">
                    <m:r>
                      <a:rPr lang="en-US" i="1" smtClean="0">
                        <a:solidFill>
                          <a:srgbClr val="FFFFFF"/>
                        </a:solidFill>
                        <a:latin typeface="Cambria Math"/>
                      </a:rPr>
                      <m:t>+</m:t>
                    </m:r>
                    <m:r>
                      <m:rPr>
                        <m:nor/>
                      </m:rPr>
                      <a:rPr lang="en-US" dirty="0">
                        <a:solidFill>
                          <a:srgbClr val="FFFFFF"/>
                        </a:solidFill>
                      </a:rPr>
                      <m:t>2</m:t>
                    </m:r>
                    <m:r>
                      <m:rPr>
                        <m:nor/>
                      </m:rPr>
                      <a:rPr lang="en-US" i="1" dirty="0">
                        <a:solidFill>
                          <a:srgbClr val="FFFFFF"/>
                        </a:solidFill>
                      </a:rPr>
                      <m:t>nπ</m:t>
                    </m:r>
                  </m:oMath>
                </a14:m>
                <a:r>
                  <a:rPr lang="pt-BR" i="1" dirty="0" smtClean="0">
                    <a:solidFill>
                      <a:srgbClr val="FFFFFF"/>
                    </a:solidFill>
                  </a:rPr>
                  <a:t>,</a:t>
                </a:r>
                <a:r>
                  <a:rPr lang="en-US" dirty="0" smtClean="0">
                    <a:solidFill>
                      <a:srgbClr val="FFFFFF"/>
                    </a:solidFill>
                  </a:rPr>
                  <a:t> </a:t>
                </a:r>
                <a:r>
                  <a:rPr lang="en-US" dirty="0">
                    <a:solidFill>
                      <a:srgbClr val="FFFFFF"/>
                    </a:solidFill>
                  </a:rPr>
                  <a:t>where </a:t>
                </a:r>
                <a14:m>
                  <m:oMath xmlns:m="http://schemas.openxmlformats.org/officeDocument/2006/math">
                    <m:r>
                      <a:rPr lang="en-US" i="1" dirty="0" smtClean="0">
                        <a:solidFill>
                          <a:srgbClr val="FFFFFF"/>
                        </a:solidFill>
                        <a:latin typeface="Cambria Math"/>
                      </a:rPr>
                      <m:t>𝑛</m:t>
                    </m:r>
                  </m:oMath>
                </a14:m>
                <a:r>
                  <a:rPr lang="en-US" dirty="0">
                    <a:solidFill>
                      <a:srgbClr val="FFFFFF"/>
                    </a:solidFill>
                  </a:rPr>
                  <a:t> is any integer, so,</a:t>
                </a:r>
              </a:p>
              <a:p>
                <a:endParaRPr lang="pt-BR" dirty="0">
                  <a:solidFill>
                    <a:srgbClr val="FFFFFF"/>
                  </a:solidFill>
                </a:endParaRPr>
              </a:p>
              <a:p>
                <a:endParaRPr lang="pt-BR" i="1" dirty="0">
                  <a:solidFill>
                    <a:srgbClr val="FFFFFF"/>
                  </a:solidFill>
                </a:endParaRPr>
              </a:p>
              <a:p>
                <a:r>
                  <a:rPr lang="pt-BR" i="1" dirty="0">
                    <a:solidFill>
                      <a:srgbClr val="FFFFFF"/>
                    </a:solidFill>
                  </a:rPr>
                  <a:t>Note: </a:t>
                </a:r>
                <a:r>
                  <a:rPr lang="pt-BR" dirty="0">
                    <a:solidFill>
                      <a:srgbClr val="FFFFFF"/>
                    </a:solidFill>
                  </a:rPr>
                  <a:t>Engineers prefer to use exponential form because </a:t>
                </a:r>
                <a:r>
                  <a:rPr lang="en-US" dirty="0">
                    <a:solidFill>
                      <a:srgbClr val="FFFFFF"/>
                    </a:solidFill>
                  </a:rPr>
                  <a:t>this form is easy to manipulate.</a:t>
                </a:r>
                <a:r>
                  <a:rPr lang="pt-BR" i="1" dirty="0">
                    <a:solidFill>
                      <a:srgbClr val="FFFFFF"/>
                    </a:solidFill>
                  </a:rPr>
                  <a:t>	</a:t>
                </a:r>
                <a:endParaRPr lang="en-US" sz="2600" dirty="0">
                  <a:solidFill>
                    <a:srgbClr val="FFFFFF"/>
                  </a:solidFill>
                </a:endParaRPr>
              </a:p>
            </p:txBody>
          </p:sp>
        </mc:Choice>
        <mc:Fallback xmlns="">
          <p:sp>
            <p:nvSpPr>
              <p:cNvPr id="31747" name="Rectangle 5"/>
              <p:cNvSpPr>
                <a:spLocks noRot="1" noChangeAspect="1" noMove="1" noResize="1" noEditPoints="1" noAdjustHandles="1" noChangeArrowheads="1" noChangeShapeType="1" noTextEdit="1"/>
              </p:cNvSpPr>
              <p:nvPr/>
            </p:nvSpPr>
            <p:spPr bwMode="auto">
              <a:xfrm>
                <a:off x="517848" y="939800"/>
                <a:ext cx="10225087" cy="5678488"/>
              </a:xfrm>
              <a:prstGeom prst="rect">
                <a:avLst/>
              </a:prstGeom>
              <a:blipFill rotWithShape="1">
                <a:blip r:embed="rId3"/>
                <a:stretch>
                  <a:fillRect l="-954" t="-858" r="-1252" b="-15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graphicFrame>
        <p:nvGraphicFramePr>
          <p:cNvPr id="9" name="Object 9"/>
          <p:cNvGraphicFramePr>
            <a:graphicFrameLocks noChangeAspect="1"/>
          </p:cNvGraphicFramePr>
          <p:nvPr/>
        </p:nvGraphicFramePr>
        <p:xfrm>
          <a:off x="3951288" y="1912938"/>
          <a:ext cx="3335337" cy="501650"/>
        </p:xfrm>
        <a:graphic>
          <a:graphicData uri="http://schemas.openxmlformats.org/presentationml/2006/ole">
            <mc:AlternateContent xmlns:mc="http://schemas.openxmlformats.org/markup-compatibility/2006">
              <mc:Choice xmlns:v="urn:schemas-microsoft-com:vml" Requires="v">
                <p:oleObj spid="_x0000_s97291" name="Equation" r:id="rId4" imgW="2273300" imgH="342900" progId="Equation.DSMT4">
                  <p:embed/>
                </p:oleObj>
              </mc:Choice>
              <mc:Fallback>
                <p:oleObj name="Equation" r:id="rId4" imgW="2273300" imgH="342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1288" y="1912938"/>
                        <a:ext cx="333533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Object 9"/>
          <p:cNvGraphicFramePr>
            <a:graphicFrameLocks noChangeAspect="1"/>
          </p:cNvGraphicFramePr>
          <p:nvPr/>
        </p:nvGraphicFramePr>
        <p:xfrm>
          <a:off x="3195638" y="3363913"/>
          <a:ext cx="5329237" cy="538162"/>
        </p:xfrm>
        <a:graphic>
          <a:graphicData uri="http://schemas.openxmlformats.org/presentationml/2006/ole">
            <mc:AlternateContent xmlns:mc="http://schemas.openxmlformats.org/markup-compatibility/2006">
              <mc:Choice xmlns:v="urn:schemas-microsoft-com:vml" Requires="v">
                <p:oleObj spid="_x0000_s97292" name="Equation" r:id="rId6" imgW="4025900" imgH="406400" progId="Equation.DSMT4">
                  <p:embed/>
                </p:oleObj>
              </mc:Choice>
              <mc:Fallback>
                <p:oleObj name="Equation" r:id="rId6" imgW="4025900" imgH="40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95638" y="3363913"/>
                        <a:ext cx="5329237"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Object 1"/>
          <p:cNvGraphicFramePr>
            <a:graphicFrameLocks noChangeAspect="1"/>
          </p:cNvGraphicFramePr>
          <p:nvPr/>
        </p:nvGraphicFramePr>
        <p:xfrm>
          <a:off x="3614738" y="5229225"/>
          <a:ext cx="3500437" cy="498475"/>
        </p:xfrm>
        <a:graphic>
          <a:graphicData uri="http://schemas.openxmlformats.org/presentationml/2006/ole">
            <mc:AlternateContent xmlns:mc="http://schemas.openxmlformats.org/markup-compatibility/2006">
              <mc:Choice xmlns:v="urn:schemas-microsoft-com:vml" Requires="v">
                <p:oleObj spid="_x0000_s97293" name="Equation" r:id="rId8" imgW="2768600" imgH="393700" progId="Equation.DSMT4">
                  <p:embed/>
                </p:oleObj>
              </mc:Choice>
              <mc:Fallback>
                <p:oleObj name="Equation" r:id="rId8" imgW="2768600" imgH="3937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14738" y="5229225"/>
                        <a:ext cx="3500437"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00227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0-#ppt_w/2"/>
                                          </p:val>
                                        </p:tav>
                                        <p:tav tm="100000">
                                          <p:val>
                                            <p:strVal val="#ppt_x"/>
                                          </p:val>
                                        </p:tav>
                                      </p:tavLst>
                                    </p:anim>
                                    <p:anim calcmode="lin" valueType="num">
                                      <p:cBhvr additive="base">
                                        <p:cTn id="2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81075" y="188913"/>
            <a:ext cx="9328150" cy="514350"/>
          </a:xfrm>
        </p:spPr>
        <p:txBody>
          <a:bodyPr/>
          <a:lstStyle/>
          <a:p>
            <a:pPr eaLnBrk="1" hangingPunct="1">
              <a:defRPr/>
            </a:pPr>
            <a:r>
              <a:rPr lang="en-GB" altLang="en-US" sz="3600" dirty="0" smtClean="0"/>
              <a:t>Multiplication and Division in </a:t>
            </a:r>
            <a:r>
              <a:rPr lang="en-GB" altLang="en-US" sz="3600" dirty="0"/>
              <a:t>Polar Form </a:t>
            </a:r>
            <a:endParaRPr lang="en-GB" altLang="en-US" sz="3600" dirty="0" smtClean="0"/>
          </a:p>
        </p:txBody>
      </p:sp>
      <p:sp>
        <p:nvSpPr>
          <p:cNvPr id="2" name="Rectangle 1"/>
          <p:cNvSpPr/>
          <p:nvPr/>
        </p:nvSpPr>
        <p:spPr>
          <a:xfrm>
            <a:off x="496888" y="765175"/>
            <a:ext cx="10296525" cy="5816600"/>
          </a:xfrm>
          <a:prstGeom prst="rect">
            <a:avLst/>
          </a:prstGeom>
        </p:spPr>
        <p:txBody>
          <a:bodyPr>
            <a:spAutoFit/>
          </a:bodyPr>
          <a:lstStyle/>
          <a:p>
            <a:pPr>
              <a:defRPr/>
            </a:pPr>
            <a:r>
              <a:rPr lang="en-US" dirty="0">
                <a:solidFill>
                  <a:srgbClr val="FFFFFF"/>
                </a:solidFill>
              </a:rPr>
              <a:t>The polar form of a complex number is especially convenient when multiplying or dividing two complex numbers. Suppose </a:t>
            </a:r>
          </a:p>
          <a:p>
            <a:pPr>
              <a:defRPr/>
            </a:pPr>
            <a:endParaRPr lang="en-US" dirty="0">
              <a:solidFill>
                <a:srgbClr val="FFFFFF"/>
              </a:solidFill>
            </a:endParaRPr>
          </a:p>
          <a:p>
            <a:pPr>
              <a:defRPr/>
            </a:pPr>
            <a:endParaRPr lang="en-US" sz="1200" dirty="0">
              <a:solidFill>
                <a:srgbClr val="FFFFFF"/>
              </a:solidFill>
            </a:endParaRPr>
          </a:p>
          <a:p>
            <a:pPr>
              <a:defRPr/>
            </a:pPr>
            <a:r>
              <a:rPr lang="en-US" dirty="0">
                <a:solidFill>
                  <a:srgbClr val="FFFFFF"/>
                </a:solidFill>
              </a:rPr>
              <a:t>where </a:t>
            </a:r>
            <a:r>
              <a:rPr lang="en-US" i="1" dirty="0">
                <a:solidFill>
                  <a:srgbClr val="FFFFFF"/>
                </a:solidFill>
              </a:rPr>
              <a:t>θ</a:t>
            </a:r>
            <a:r>
              <a:rPr lang="en-US" sz="1400" dirty="0">
                <a:solidFill>
                  <a:srgbClr val="FFFFFF"/>
                </a:solidFill>
              </a:rPr>
              <a:t>1</a:t>
            </a:r>
            <a:r>
              <a:rPr lang="en-US" dirty="0">
                <a:solidFill>
                  <a:srgbClr val="FFFFFF"/>
                </a:solidFill>
              </a:rPr>
              <a:t> and </a:t>
            </a:r>
            <a:r>
              <a:rPr lang="en-US" i="1" dirty="0">
                <a:solidFill>
                  <a:srgbClr val="FFFFFF"/>
                </a:solidFill>
              </a:rPr>
              <a:t>θ</a:t>
            </a:r>
            <a:r>
              <a:rPr lang="en-US" sz="1600" dirty="0">
                <a:solidFill>
                  <a:srgbClr val="FFFFFF"/>
                </a:solidFill>
              </a:rPr>
              <a:t>2</a:t>
            </a:r>
            <a:r>
              <a:rPr lang="en-US" dirty="0">
                <a:solidFill>
                  <a:srgbClr val="FFFFFF"/>
                </a:solidFill>
              </a:rPr>
              <a:t> are any arguments of </a:t>
            </a:r>
            <a:r>
              <a:rPr lang="en-US" i="1" dirty="0">
                <a:solidFill>
                  <a:srgbClr val="FFFFFF"/>
                </a:solidFill>
              </a:rPr>
              <a:t>z</a:t>
            </a:r>
            <a:r>
              <a:rPr lang="en-US" sz="1050" dirty="0">
                <a:solidFill>
                  <a:srgbClr val="FFFFFF"/>
                </a:solidFill>
              </a:rPr>
              <a:t>1</a:t>
            </a:r>
            <a:r>
              <a:rPr lang="en-US" dirty="0">
                <a:solidFill>
                  <a:srgbClr val="FFFFFF"/>
                </a:solidFill>
              </a:rPr>
              <a:t> and </a:t>
            </a:r>
            <a:r>
              <a:rPr lang="en-US" i="1" dirty="0">
                <a:solidFill>
                  <a:srgbClr val="FFFFFF"/>
                </a:solidFill>
              </a:rPr>
              <a:t>z</a:t>
            </a:r>
            <a:r>
              <a:rPr lang="en-US" sz="1050" dirty="0">
                <a:solidFill>
                  <a:srgbClr val="FFFFFF"/>
                </a:solidFill>
              </a:rPr>
              <a:t>2</a:t>
            </a:r>
            <a:r>
              <a:rPr lang="en-US" dirty="0">
                <a:solidFill>
                  <a:srgbClr val="FFFFFF"/>
                </a:solidFill>
              </a:rPr>
              <a:t>, respectively. Then</a:t>
            </a:r>
          </a:p>
          <a:p>
            <a:pPr>
              <a:defRPr/>
            </a:pPr>
            <a:endParaRPr lang="en-US" dirty="0">
              <a:solidFill>
                <a:srgbClr val="FFFFFF"/>
              </a:solidFill>
            </a:endParaRPr>
          </a:p>
          <a:p>
            <a:pPr>
              <a:defRPr/>
            </a:pPr>
            <a:endParaRPr lang="en-US" dirty="0">
              <a:solidFill>
                <a:srgbClr val="FFFFFF"/>
              </a:solidFill>
            </a:endParaRPr>
          </a:p>
          <a:p>
            <a:pPr>
              <a:defRPr/>
            </a:pPr>
            <a:endParaRPr lang="en-US" dirty="0">
              <a:solidFill>
                <a:srgbClr val="FFFFFF"/>
              </a:solidFill>
            </a:endParaRPr>
          </a:p>
          <a:p>
            <a:pPr>
              <a:defRPr/>
            </a:pPr>
            <a:endParaRPr lang="en-US" dirty="0">
              <a:solidFill>
                <a:srgbClr val="FFFFFF"/>
              </a:solidFill>
            </a:endParaRPr>
          </a:p>
          <a:p>
            <a:pPr>
              <a:defRPr/>
            </a:pPr>
            <a:endParaRPr lang="en-US" dirty="0">
              <a:solidFill>
                <a:srgbClr val="FFFFFF"/>
              </a:solidFill>
            </a:endParaRPr>
          </a:p>
          <a:p>
            <a:pPr>
              <a:defRPr/>
            </a:pPr>
            <a:endParaRPr lang="en-US" dirty="0">
              <a:solidFill>
                <a:srgbClr val="FFFFFF"/>
              </a:solidFill>
            </a:endParaRPr>
          </a:p>
          <a:p>
            <a:pPr>
              <a:defRPr/>
            </a:pPr>
            <a:endParaRPr lang="en-US" dirty="0">
              <a:solidFill>
                <a:srgbClr val="FFFFFF"/>
              </a:solidFill>
            </a:endParaRPr>
          </a:p>
          <a:p>
            <a:pPr>
              <a:defRPr/>
            </a:pPr>
            <a:r>
              <a:rPr lang="en-US" dirty="0">
                <a:solidFill>
                  <a:srgbClr val="FFFFFF"/>
                </a:solidFill>
              </a:rPr>
              <a:t>Similarly, for </a:t>
            </a:r>
          </a:p>
          <a:p>
            <a:pPr>
              <a:defRPr/>
            </a:pPr>
            <a:endParaRPr lang="en-US" dirty="0">
              <a:solidFill>
                <a:srgbClr val="FFFFFF"/>
              </a:solidFill>
            </a:endParaRPr>
          </a:p>
          <a:p>
            <a:pPr>
              <a:defRPr/>
            </a:pPr>
            <a:endParaRPr lang="en-US" dirty="0">
              <a:solidFill>
                <a:srgbClr val="FFFFFF"/>
              </a:solidFill>
            </a:endParaRPr>
          </a:p>
          <a:p>
            <a:pPr>
              <a:defRPr/>
            </a:pPr>
            <a:endParaRPr lang="en-US" dirty="0">
              <a:solidFill>
                <a:srgbClr val="FFFFFF"/>
              </a:solidFill>
            </a:endParaRPr>
          </a:p>
        </p:txBody>
      </p:sp>
      <p:graphicFrame>
        <p:nvGraphicFramePr>
          <p:cNvPr id="3" name="Object 2"/>
          <p:cNvGraphicFramePr>
            <a:graphicFrameLocks noChangeAspect="1"/>
          </p:cNvGraphicFramePr>
          <p:nvPr/>
        </p:nvGraphicFramePr>
        <p:xfrm>
          <a:off x="2173288" y="1628775"/>
          <a:ext cx="7269162" cy="381000"/>
        </p:xfrm>
        <a:graphic>
          <a:graphicData uri="http://schemas.openxmlformats.org/presentationml/2006/ole">
            <mc:AlternateContent xmlns:mc="http://schemas.openxmlformats.org/markup-compatibility/2006">
              <mc:Choice xmlns:v="urn:schemas-microsoft-com:vml" Requires="v">
                <p:oleObj spid="_x0000_s98324" name="Equation" r:id="rId3" imgW="6057900" imgH="381000" progId="Equation.DSMT4">
                  <p:embed/>
                </p:oleObj>
              </mc:Choice>
              <mc:Fallback>
                <p:oleObj name="Equation" r:id="rId3" imgW="6057900" imgH="38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3288" y="1628775"/>
                        <a:ext cx="7269162"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3"/>
          <p:cNvGraphicFramePr>
            <a:graphicFrameLocks noChangeAspect="1"/>
          </p:cNvGraphicFramePr>
          <p:nvPr/>
        </p:nvGraphicFramePr>
        <p:xfrm>
          <a:off x="1093788" y="2654300"/>
          <a:ext cx="9477375" cy="1295400"/>
        </p:xfrm>
        <a:graphic>
          <a:graphicData uri="http://schemas.openxmlformats.org/presentationml/2006/ole">
            <mc:AlternateContent xmlns:mc="http://schemas.openxmlformats.org/markup-compatibility/2006">
              <mc:Choice xmlns:v="urn:schemas-microsoft-com:vml" Requires="v">
                <p:oleObj spid="_x0000_s98325" name="Equation" r:id="rId5" imgW="7899400" imgH="1295400" progId="Equation.DSMT4">
                  <p:embed/>
                </p:oleObj>
              </mc:Choice>
              <mc:Fallback>
                <p:oleObj name="Equation" r:id="rId5" imgW="7899400" imgH="1295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788" y="2654300"/>
                        <a:ext cx="9477375"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733425" y="4076700"/>
          <a:ext cx="7820025" cy="431800"/>
        </p:xfrm>
        <a:graphic>
          <a:graphicData uri="http://schemas.openxmlformats.org/presentationml/2006/ole">
            <mc:AlternateContent xmlns:mc="http://schemas.openxmlformats.org/markup-compatibility/2006">
              <mc:Choice xmlns:v="urn:schemas-microsoft-com:vml" Requires="v">
                <p:oleObj spid="_x0000_s98326" name="Equation" r:id="rId7" imgW="6515100" imgH="431800" progId="Equation.DSMT4">
                  <p:embed/>
                </p:oleObj>
              </mc:Choice>
              <mc:Fallback>
                <p:oleObj name="Equation" r:id="rId7" imgW="6515100" imgH="431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425" y="4076700"/>
                        <a:ext cx="78200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p:cNvGraphicFramePr>
            <a:graphicFrameLocks noChangeAspect="1"/>
          </p:cNvGraphicFramePr>
          <p:nvPr/>
        </p:nvGraphicFramePr>
        <p:xfrm>
          <a:off x="2317750" y="5013325"/>
          <a:ext cx="990600" cy="381000"/>
        </p:xfrm>
        <a:graphic>
          <a:graphicData uri="http://schemas.openxmlformats.org/presentationml/2006/ole">
            <mc:AlternateContent xmlns:mc="http://schemas.openxmlformats.org/markup-compatibility/2006">
              <mc:Choice xmlns:v="urn:schemas-microsoft-com:vml" Requires="v">
                <p:oleObj spid="_x0000_s98327" name="Equation" r:id="rId9" imgW="825500" imgH="381000" progId="Equation.DSMT4">
                  <p:embed/>
                </p:oleObj>
              </mc:Choice>
              <mc:Fallback>
                <p:oleObj name="Equation" r:id="rId9" imgW="825500" imgH="3810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7750" y="5013325"/>
                        <a:ext cx="990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6"/>
          <p:cNvGraphicFramePr>
            <a:graphicFrameLocks noChangeAspect="1"/>
          </p:cNvGraphicFramePr>
          <p:nvPr/>
        </p:nvGraphicFramePr>
        <p:xfrm>
          <a:off x="3398838" y="4868863"/>
          <a:ext cx="5180012" cy="800100"/>
        </p:xfrm>
        <a:graphic>
          <a:graphicData uri="http://schemas.openxmlformats.org/presentationml/2006/ole">
            <mc:AlternateContent xmlns:mc="http://schemas.openxmlformats.org/markup-compatibility/2006">
              <mc:Choice xmlns:v="urn:schemas-microsoft-com:vml" Requires="v">
                <p:oleObj spid="_x0000_s98328" name="Equation" r:id="rId11" imgW="4318000" imgH="800100" progId="Equation.DSMT4">
                  <p:embed/>
                </p:oleObj>
              </mc:Choice>
              <mc:Fallback>
                <p:oleObj name="Equation" r:id="rId11" imgW="4318000" imgH="8001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8838" y="4868863"/>
                        <a:ext cx="5180012"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877888" y="5661025"/>
          <a:ext cx="7788275" cy="901700"/>
        </p:xfrm>
        <a:graphic>
          <a:graphicData uri="http://schemas.openxmlformats.org/presentationml/2006/ole">
            <mc:AlternateContent xmlns:mc="http://schemas.openxmlformats.org/markup-compatibility/2006">
              <mc:Choice xmlns:v="urn:schemas-microsoft-com:vml" Requires="v">
                <p:oleObj spid="_x0000_s98329" name="Equation" r:id="rId13" imgW="6489700" imgH="901700" progId="Equation.DSMT4">
                  <p:embed/>
                </p:oleObj>
              </mc:Choice>
              <mc:Fallback>
                <p:oleObj name="Equation" r:id="rId13" imgW="6489700" imgH="9017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7888" y="5661025"/>
                        <a:ext cx="7788275"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06789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0-#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0-#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81075" y="188913"/>
            <a:ext cx="9328150" cy="514350"/>
          </a:xfrm>
        </p:spPr>
        <p:txBody>
          <a:bodyPr/>
          <a:lstStyle/>
          <a:p>
            <a:pPr eaLnBrk="1" hangingPunct="1">
              <a:defRPr/>
            </a:pPr>
            <a:r>
              <a:rPr lang="en-GB" altLang="en-US" sz="3600" dirty="0" smtClean="0"/>
              <a:t>Multiplication and Division in Exponential Form </a:t>
            </a:r>
          </a:p>
        </p:txBody>
      </p:sp>
      <p:sp>
        <p:nvSpPr>
          <p:cNvPr id="33795" name="Rectangle 1"/>
          <p:cNvSpPr>
            <a:spLocks noChangeArrowheads="1"/>
          </p:cNvSpPr>
          <p:nvPr/>
        </p:nvSpPr>
        <p:spPr bwMode="auto">
          <a:xfrm>
            <a:off x="496888" y="765175"/>
            <a:ext cx="1029652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FFFFFF"/>
                </a:solidFill>
              </a:rPr>
              <a:t>Multiplication and division in exponential form are particularly simple. The product of                                              is given by:</a:t>
            </a: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p:txBody>
      </p:sp>
      <p:graphicFrame>
        <p:nvGraphicFramePr>
          <p:cNvPr id="3" name="Object 2"/>
          <p:cNvGraphicFramePr>
            <a:graphicFrameLocks noChangeAspect="1"/>
          </p:cNvGraphicFramePr>
          <p:nvPr/>
        </p:nvGraphicFramePr>
        <p:xfrm>
          <a:off x="3182938" y="1700213"/>
          <a:ext cx="4067175" cy="419100"/>
        </p:xfrm>
        <a:graphic>
          <a:graphicData uri="http://schemas.openxmlformats.org/presentationml/2006/ole">
            <mc:AlternateContent xmlns:mc="http://schemas.openxmlformats.org/markup-compatibility/2006">
              <mc:Choice xmlns:v="urn:schemas-microsoft-com:vml" Requires="v">
                <p:oleObj spid="_x0000_s99348" name="Equation" r:id="rId3" imgW="3390900" imgH="419100" progId="Equation.DSMT4">
                  <p:embed/>
                </p:oleObj>
              </mc:Choice>
              <mc:Fallback>
                <p:oleObj name="Equation" r:id="rId3" imgW="3390900" imgH="4191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938" y="1700213"/>
                        <a:ext cx="406717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4"/>
          <p:cNvGraphicFramePr>
            <a:graphicFrameLocks noChangeAspect="1"/>
          </p:cNvGraphicFramePr>
          <p:nvPr/>
        </p:nvGraphicFramePr>
        <p:xfrm>
          <a:off x="2390775" y="2225675"/>
          <a:ext cx="6223000" cy="404813"/>
        </p:xfrm>
        <a:graphic>
          <a:graphicData uri="http://schemas.openxmlformats.org/presentationml/2006/ole">
            <mc:AlternateContent xmlns:mc="http://schemas.openxmlformats.org/markup-compatibility/2006">
              <mc:Choice xmlns:v="urn:schemas-microsoft-com:vml" Requires="v">
                <p:oleObj spid="_x0000_s99349" name="Equation" r:id="rId5" imgW="5537200" imgH="431800" progId="Equation.DSMT4">
                  <p:embed/>
                </p:oleObj>
              </mc:Choice>
              <mc:Fallback>
                <p:oleObj name="Equation" r:id="rId5" imgW="5537200" imgH="431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0775" y="2225675"/>
                        <a:ext cx="62230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nvGraphicFramePr>
        <p:xfrm>
          <a:off x="7718425" y="2960688"/>
          <a:ext cx="1195388" cy="373062"/>
        </p:xfrm>
        <a:graphic>
          <a:graphicData uri="http://schemas.openxmlformats.org/presentationml/2006/ole">
            <mc:AlternateContent xmlns:mc="http://schemas.openxmlformats.org/markup-compatibility/2006">
              <mc:Choice xmlns:v="urn:schemas-microsoft-com:vml" Requires="v">
                <p:oleObj spid="_x0000_s99350" name="Equation" r:id="rId7" imgW="1079032" imgH="380835" progId="Equation.DSMT4">
                  <p:embed/>
                </p:oleObj>
              </mc:Choice>
              <mc:Fallback>
                <p:oleObj name="Equation" r:id="rId7" imgW="1079032" imgH="38083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18425" y="2960688"/>
                        <a:ext cx="119538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3541713" y="3573463"/>
          <a:ext cx="3259137" cy="838200"/>
        </p:xfrm>
        <a:graphic>
          <a:graphicData uri="http://schemas.openxmlformats.org/presentationml/2006/ole">
            <mc:AlternateContent xmlns:mc="http://schemas.openxmlformats.org/markup-compatibility/2006">
              <mc:Choice xmlns:v="urn:schemas-microsoft-com:vml" Requires="v">
                <p:oleObj spid="_x0000_s99351" name="Equation" r:id="rId9" imgW="2717800" imgH="838200" progId="Equation.DSMT4">
                  <p:embed/>
                </p:oleObj>
              </mc:Choice>
              <mc:Fallback>
                <p:oleObj name="Equation" r:id="rId9" imgW="2717800" imgH="838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1713" y="3573463"/>
                        <a:ext cx="3259137"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7"/>
          <p:cNvGraphicFramePr>
            <a:graphicFrameLocks noChangeAspect="1"/>
          </p:cNvGraphicFramePr>
          <p:nvPr/>
        </p:nvGraphicFramePr>
        <p:xfrm>
          <a:off x="2822575" y="4581525"/>
          <a:ext cx="6119813" cy="833438"/>
        </p:xfrm>
        <a:graphic>
          <a:graphicData uri="http://schemas.openxmlformats.org/presentationml/2006/ole">
            <mc:AlternateContent xmlns:mc="http://schemas.openxmlformats.org/markup-compatibility/2006">
              <mc:Choice xmlns:v="urn:schemas-microsoft-com:vml" Requires="v">
                <p:oleObj spid="_x0000_s99352" name="Equation" r:id="rId11" imgW="5511800" imgH="901700" progId="Equation.DSMT4">
                  <p:embed/>
                </p:oleObj>
              </mc:Choice>
              <mc:Fallback>
                <p:oleObj name="Equation" r:id="rId11" imgW="5511800" imgH="9017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2575" y="4581525"/>
                        <a:ext cx="6119813"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nvGraphicFramePr>
        <p:xfrm>
          <a:off x="1957388" y="1125538"/>
          <a:ext cx="3352800" cy="419100"/>
        </p:xfrm>
        <a:graphic>
          <a:graphicData uri="http://schemas.openxmlformats.org/presentationml/2006/ole">
            <mc:AlternateContent xmlns:mc="http://schemas.openxmlformats.org/markup-compatibility/2006">
              <mc:Choice xmlns:v="urn:schemas-microsoft-com:vml" Requires="v">
                <p:oleObj spid="_x0000_s99353" name="Equation" r:id="rId13" imgW="2794000" imgH="419100" progId="Equation.DSMT4">
                  <p:embed/>
                </p:oleObj>
              </mc:Choice>
              <mc:Fallback>
                <p:oleObj name="Equation" r:id="rId13" imgW="2794000" imgH="4191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7388" y="1125538"/>
                        <a:ext cx="3352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2" name="Rectangle 9"/>
          <p:cNvSpPr>
            <a:spLocks noChangeArrowheads="1"/>
          </p:cNvSpPr>
          <p:nvPr/>
        </p:nvSpPr>
        <p:spPr bwMode="auto">
          <a:xfrm>
            <a:off x="661988" y="2168525"/>
            <a:ext cx="101314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solidFill>
                  <a:srgbClr val="FFFFFF"/>
                </a:solidFill>
              </a:rPr>
              <a:t>The relations                                                                                   follow immediately. </a:t>
            </a:r>
          </a:p>
          <a:p>
            <a:r>
              <a:rPr lang="en-US">
                <a:solidFill>
                  <a:srgbClr val="FFFFFF"/>
                </a:solidFill>
              </a:rPr>
              <a:t>Division is equally simple in polar form; the quotient of                   is given by</a:t>
            </a: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r>
              <a:rPr lang="en-US">
                <a:solidFill>
                  <a:srgbClr val="FFFFFF"/>
                </a:solidFill>
              </a:rPr>
              <a:t>and the relations                                                                                  follow immediately.</a:t>
            </a:r>
          </a:p>
        </p:txBody>
      </p:sp>
    </p:spTree>
    <p:extLst>
      <p:ext uri="{BB962C8B-B14F-4D97-AF65-F5344CB8AC3E}">
        <p14:creationId xmlns:p14="http://schemas.microsoft.com/office/powerpoint/2010/main" val="1283959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61988" y="260350"/>
            <a:ext cx="9326562" cy="514350"/>
          </a:xfrm>
        </p:spPr>
        <p:txBody>
          <a:bodyPr/>
          <a:lstStyle/>
          <a:p>
            <a:pPr eaLnBrk="1" hangingPunct="1">
              <a:defRPr/>
            </a:pPr>
            <a:r>
              <a:rPr lang="en-GB" altLang="en-US" sz="3600" dirty="0" smtClean="0"/>
              <a:t>Example</a:t>
            </a:r>
          </a:p>
        </p:txBody>
      </p:sp>
      <p:graphicFrame>
        <p:nvGraphicFramePr>
          <p:cNvPr id="34819" name="Object 3"/>
          <p:cNvGraphicFramePr>
            <a:graphicFrameLocks noChangeAspect="1"/>
          </p:cNvGraphicFramePr>
          <p:nvPr>
            <p:extLst>
              <p:ext uri="{D42A27DB-BD31-4B8C-83A1-F6EECF244321}">
                <p14:modId xmlns:p14="http://schemas.microsoft.com/office/powerpoint/2010/main" val="1549775436"/>
              </p:ext>
            </p:extLst>
          </p:nvPr>
        </p:nvGraphicFramePr>
        <p:xfrm>
          <a:off x="517848" y="908720"/>
          <a:ext cx="8424936" cy="5515284"/>
        </p:xfrm>
        <a:graphic>
          <a:graphicData uri="http://schemas.openxmlformats.org/presentationml/2006/ole">
            <mc:AlternateContent xmlns:mc="http://schemas.openxmlformats.org/markup-compatibility/2006">
              <mc:Choice xmlns:v="urn:schemas-microsoft-com:vml" Requires="v">
                <p:oleObj spid="_x0000_s100357" name="Equation" r:id="rId3" imgW="5918040" imgH="4647960" progId="Equation.DSMT4">
                  <p:embed/>
                </p:oleObj>
              </mc:Choice>
              <mc:Fallback>
                <p:oleObj name="Equation" r:id="rId3" imgW="5918040" imgH="4647960" progId="Equation.DSMT4">
                  <p:embed/>
                  <p:pic>
                    <p:nvPicPr>
                      <p:cNvPr id="0" name=""/>
                      <p:cNvPicPr>
                        <a:picLocks noChangeAspect="1" noChangeArrowheads="1"/>
                      </p:cNvPicPr>
                      <p:nvPr/>
                    </p:nvPicPr>
                    <p:blipFill>
                      <a:blip r:embed="rId4"/>
                      <a:srcRect/>
                      <a:stretch>
                        <a:fillRect/>
                      </a:stretch>
                    </p:blipFill>
                    <p:spPr bwMode="auto">
                      <a:xfrm>
                        <a:off x="517848" y="908720"/>
                        <a:ext cx="8424936" cy="5515284"/>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85472894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825500" y="522288"/>
            <a:ext cx="23479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GB" altLang="en-US" sz="2800">
                <a:solidFill>
                  <a:srgbClr val="FFFFFF"/>
                </a:solidFill>
              </a:rPr>
              <a:t> Now consider.</a:t>
            </a:r>
          </a:p>
        </p:txBody>
      </p:sp>
      <p:graphicFrame>
        <p:nvGraphicFramePr>
          <p:cNvPr id="24579" name="Object 3"/>
          <p:cNvGraphicFramePr>
            <a:graphicFrameLocks noChangeAspect="1"/>
          </p:cNvGraphicFramePr>
          <p:nvPr/>
        </p:nvGraphicFramePr>
        <p:xfrm>
          <a:off x="1281113" y="1143000"/>
          <a:ext cx="3200400" cy="812800"/>
        </p:xfrm>
        <a:graphic>
          <a:graphicData uri="http://schemas.openxmlformats.org/presentationml/2006/ole">
            <mc:AlternateContent xmlns:mc="http://schemas.openxmlformats.org/markup-compatibility/2006">
              <mc:Choice xmlns:v="urn:schemas-microsoft-com:vml" Requires="v">
                <p:oleObj spid="_x0000_s101387" name="Equation" r:id="rId3" imgW="2667000" imgH="812800" progId="Equation.DSMT4">
                  <p:embed/>
                </p:oleObj>
              </mc:Choice>
              <mc:Fallback>
                <p:oleObj name="Equation" r:id="rId3" imgW="2667000" imgH="812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1143000"/>
                        <a:ext cx="3200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80" name="Object 4"/>
          <p:cNvGraphicFramePr>
            <a:graphicFrameLocks noChangeAspect="1"/>
          </p:cNvGraphicFramePr>
          <p:nvPr/>
        </p:nvGraphicFramePr>
        <p:xfrm>
          <a:off x="2462213" y="1944688"/>
          <a:ext cx="5499100" cy="2209800"/>
        </p:xfrm>
        <a:graphic>
          <a:graphicData uri="http://schemas.openxmlformats.org/presentationml/2006/ole">
            <mc:AlternateContent xmlns:mc="http://schemas.openxmlformats.org/markup-compatibility/2006">
              <mc:Choice xmlns:v="urn:schemas-microsoft-com:vml" Requires="v">
                <p:oleObj spid="_x0000_s101388" name="Equation" r:id="rId5" imgW="4584700" imgH="2209800" progId="Equation.DSMT4">
                  <p:embed/>
                </p:oleObj>
              </mc:Choice>
              <mc:Fallback>
                <p:oleObj name="Equation" r:id="rId5" imgW="4584700" imgH="2209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2213" y="1944688"/>
                        <a:ext cx="5499100" cy="220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4" name="Text Box 8"/>
          <p:cNvSpPr txBox="1">
            <a:spLocks noChangeArrowheads="1"/>
          </p:cNvSpPr>
          <p:nvPr/>
        </p:nvSpPr>
        <p:spPr bwMode="auto">
          <a:xfrm>
            <a:off x="885825" y="4144963"/>
            <a:ext cx="390842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GB" altLang="en-US" sz="2800">
                <a:solidFill>
                  <a:srgbClr val="FFFFFF"/>
                </a:solidFill>
              </a:rPr>
              <a:t>This leads to the pattern:  </a:t>
            </a:r>
          </a:p>
        </p:txBody>
      </p:sp>
      <p:graphicFrame>
        <p:nvGraphicFramePr>
          <p:cNvPr id="3" name="Object 2"/>
          <p:cNvGraphicFramePr>
            <a:graphicFrameLocks noChangeAspect="1"/>
          </p:cNvGraphicFramePr>
          <p:nvPr/>
        </p:nvGraphicFramePr>
        <p:xfrm>
          <a:off x="1309688" y="4797425"/>
          <a:ext cx="8521700" cy="719138"/>
        </p:xfrm>
        <a:graphic>
          <a:graphicData uri="http://schemas.openxmlformats.org/presentationml/2006/ole">
            <mc:AlternateContent xmlns:mc="http://schemas.openxmlformats.org/markup-compatibility/2006">
              <mc:Choice xmlns:v="urn:schemas-microsoft-com:vml" Requires="v">
                <p:oleObj spid="_x0000_s101389" name="Equation" r:id="rId7" imgW="7099300" imgH="812800" progId="Equation.DSMT4">
                  <p:embed/>
                </p:oleObj>
              </mc:Choice>
              <mc:Fallback>
                <p:oleObj name="Equation" r:id="rId7" imgW="7099300" imgH="812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9688" y="4797425"/>
                        <a:ext cx="85217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34767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8"/>
                                        </p:tgtEl>
                                        <p:attrNameLst>
                                          <p:attrName>style.visibility</p:attrName>
                                        </p:attrNameLst>
                                      </p:cBhvr>
                                      <p:to>
                                        <p:strVal val="visible"/>
                                      </p:to>
                                    </p:set>
                                    <p:anim calcmode="lin" valueType="num">
                                      <p:cBhvr additive="base">
                                        <p:cTn id="7" dur="500" fill="hold"/>
                                        <p:tgtEl>
                                          <p:spTgt spid="24578"/>
                                        </p:tgtEl>
                                        <p:attrNameLst>
                                          <p:attrName>ppt_x</p:attrName>
                                        </p:attrNameLst>
                                      </p:cBhvr>
                                      <p:tavLst>
                                        <p:tav tm="0">
                                          <p:val>
                                            <p:strVal val="0-#ppt_w/2"/>
                                          </p:val>
                                        </p:tav>
                                        <p:tav tm="100000">
                                          <p:val>
                                            <p:strVal val="#ppt_x"/>
                                          </p:val>
                                        </p:tav>
                                      </p:tavLst>
                                    </p:anim>
                                    <p:anim calcmode="lin" valueType="num">
                                      <p:cBhvr additive="base">
                                        <p:cTn id="8" dur="500" fill="hold"/>
                                        <p:tgtEl>
                                          <p:spTgt spid="245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4579"/>
                                        </p:tgtEl>
                                        <p:attrNameLst>
                                          <p:attrName>style.visibility</p:attrName>
                                        </p:attrNameLst>
                                      </p:cBhvr>
                                      <p:to>
                                        <p:strVal val="visible"/>
                                      </p:to>
                                    </p:set>
                                    <p:anim calcmode="lin" valueType="num">
                                      <p:cBhvr additive="base">
                                        <p:cTn id="13" dur="500" fill="hold"/>
                                        <p:tgtEl>
                                          <p:spTgt spid="24579"/>
                                        </p:tgtEl>
                                        <p:attrNameLst>
                                          <p:attrName>ppt_x</p:attrName>
                                        </p:attrNameLst>
                                      </p:cBhvr>
                                      <p:tavLst>
                                        <p:tav tm="0">
                                          <p:val>
                                            <p:strVal val="0-#ppt_w/2"/>
                                          </p:val>
                                        </p:tav>
                                        <p:tav tm="100000">
                                          <p:val>
                                            <p:strVal val="#ppt_x"/>
                                          </p:val>
                                        </p:tav>
                                      </p:tavLst>
                                    </p:anim>
                                    <p:anim calcmode="lin" valueType="num">
                                      <p:cBhvr additive="base">
                                        <p:cTn id="14" dur="500" fill="hold"/>
                                        <p:tgtEl>
                                          <p:spTgt spid="2457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4580"/>
                                        </p:tgtEl>
                                        <p:attrNameLst>
                                          <p:attrName>style.visibility</p:attrName>
                                        </p:attrNameLst>
                                      </p:cBhvr>
                                      <p:to>
                                        <p:strVal val="visible"/>
                                      </p:to>
                                    </p:set>
                                    <p:anim calcmode="lin" valueType="num">
                                      <p:cBhvr additive="base">
                                        <p:cTn id="19" dur="500" fill="hold"/>
                                        <p:tgtEl>
                                          <p:spTgt spid="24580"/>
                                        </p:tgtEl>
                                        <p:attrNameLst>
                                          <p:attrName>ppt_x</p:attrName>
                                        </p:attrNameLst>
                                      </p:cBhvr>
                                      <p:tavLst>
                                        <p:tav tm="0">
                                          <p:val>
                                            <p:strVal val="0-#ppt_w/2"/>
                                          </p:val>
                                        </p:tav>
                                        <p:tav tm="100000">
                                          <p:val>
                                            <p:strVal val="#ppt_x"/>
                                          </p:val>
                                        </p:tav>
                                      </p:tavLst>
                                    </p:anim>
                                    <p:anim calcmode="lin" valueType="num">
                                      <p:cBhvr additive="base">
                                        <p:cTn id="20" dur="500" fill="hold"/>
                                        <p:tgtEl>
                                          <p:spTgt spid="2458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584"/>
                                        </p:tgtEl>
                                        <p:attrNameLst>
                                          <p:attrName>style.visibility</p:attrName>
                                        </p:attrNameLst>
                                      </p:cBhvr>
                                      <p:to>
                                        <p:strVal val="visible"/>
                                      </p:to>
                                    </p:set>
                                    <p:anim calcmode="lin" valueType="num">
                                      <p:cBhvr additive="base">
                                        <p:cTn id="25" dur="500" fill="hold"/>
                                        <p:tgtEl>
                                          <p:spTgt spid="24584"/>
                                        </p:tgtEl>
                                        <p:attrNameLst>
                                          <p:attrName>ppt_x</p:attrName>
                                        </p:attrNameLst>
                                      </p:cBhvr>
                                      <p:tavLst>
                                        <p:tav tm="0">
                                          <p:val>
                                            <p:strVal val="0-#ppt_w/2"/>
                                          </p:val>
                                        </p:tav>
                                        <p:tav tm="100000">
                                          <p:val>
                                            <p:strVal val="#ppt_x"/>
                                          </p:val>
                                        </p:tav>
                                      </p:tavLst>
                                    </p:anim>
                                    <p:anim calcmode="lin" valueType="num">
                                      <p:cBhvr additive="base">
                                        <p:cTn id="26" dur="500" fill="hold"/>
                                        <p:tgtEl>
                                          <p:spTgt spid="2458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0-#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8" grpId="0" autoUpdateAnimBg="0"/>
      <p:bldP spid="24584"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822325" y="228600"/>
            <a:ext cx="9328150" cy="896938"/>
          </a:xfrm>
        </p:spPr>
        <p:txBody>
          <a:bodyPr/>
          <a:lstStyle/>
          <a:p>
            <a:pPr eaLnBrk="1" hangingPunct="1">
              <a:defRPr/>
            </a:pPr>
            <a:r>
              <a:rPr lang="en-GB" altLang="en-US" dirty="0" smtClean="0"/>
              <a:t>De </a:t>
            </a:r>
            <a:r>
              <a:rPr lang="en-GB" altLang="en-US" dirty="0" err="1" smtClean="0"/>
              <a:t>Moivre’s</a:t>
            </a:r>
            <a:r>
              <a:rPr lang="en-GB" altLang="en-US" dirty="0" smtClean="0"/>
              <a:t> Theorem</a:t>
            </a:r>
          </a:p>
        </p:txBody>
      </p:sp>
      <p:graphicFrame>
        <p:nvGraphicFramePr>
          <p:cNvPr id="4" name="Object 3"/>
          <p:cNvGraphicFramePr>
            <a:graphicFrameLocks noChangeAspect="1"/>
          </p:cNvGraphicFramePr>
          <p:nvPr>
            <p:extLst>
              <p:ext uri="{D42A27DB-BD31-4B8C-83A1-F6EECF244321}">
                <p14:modId xmlns:p14="http://schemas.microsoft.com/office/powerpoint/2010/main" val="3674514330"/>
              </p:ext>
            </p:extLst>
          </p:nvPr>
        </p:nvGraphicFramePr>
        <p:xfrm>
          <a:off x="511684" y="4293096"/>
          <a:ext cx="9846700" cy="503535"/>
        </p:xfrm>
        <a:graphic>
          <a:graphicData uri="http://schemas.openxmlformats.org/presentationml/2006/ole">
            <mc:AlternateContent xmlns:mc="http://schemas.openxmlformats.org/markup-compatibility/2006">
              <mc:Choice xmlns:v="urn:schemas-microsoft-com:vml" Requires="v">
                <p:oleObj spid="_x0000_s102408" name="Equation" r:id="rId3" imgW="6616700" imgH="406400" progId="Equation.DSMT4">
                  <p:embed/>
                </p:oleObj>
              </mc:Choice>
              <mc:Fallback>
                <p:oleObj name="Equation" r:id="rId3" imgW="6616700" imgH="406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684" y="4293096"/>
                        <a:ext cx="9846700" cy="503535"/>
                      </a:xfrm>
                      <a:prstGeom prst="rect">
                        <a:avLst/>
                      </a:prstGeom>
                      <a:noFill/>
                      <a:ln>
                        <a:noFill/>
                      </a:ln>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57050121"/>
              </p:ext>
            </p:extLst>
          </p:nvPr>
        </p:nvGraphicFramePr>
        <p:xfrm>
          <a:off x="877888" y="5013176"/>
          <a:ext cx="8137028" cy="1319945"/>
        </p:xfrm>
        <a:graphic>
          <a:graphicData uri="http://schemas.openxmlformats.org/presentationml/2006/ole">
            <mc:AlternateContent xmlns:mc="http://schemas.openxmlformats.org/markup-compatibility/2006">
              <mc:Choice xmlns:v="urn:schemas-microsoft-com:vml" Requires="v">
                <p:oleObj spid="_x0000_s102409" name="Equation" r:id="rId5" imgW="6261100" imgH="1219200" progId="Equation.DSMT4">
                  <p:embed/>
                </p:oleObj>
              </mc:Choice>
              <mc:Fallback>
                <p:oleObj name="Equation" r:id="rId5" imgW="6261100" imgH="1219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888" y="5013176"/>
                        <a:ext cx="8137028" cy="1319945"/>
                      </a:xfrm>
                      <a:prstGeom prst="rect">
                        <a:avLst/>
                      </a:prstGeom>
                      <a:noFill/>
                      <a:ln>
                        <a:noFill/>
                      </a:ln>
                      <a:extLst/>
                    </p:spPr>
                  </p:pic>
                </p:oleObj>
              </mc:Fallback>
            </mc:AlternateContent>
          </a:graphicData>
        </a:graphic>
      </p:graphicFrame>
      <p:sp>
        <p:nvSpPr>
          <p:cNvPr id="36869" name="Rectangle 8"/>
          <p:cNvSpPr>
            <a:spLocks noChangeArrowheads="1"/>
          </p:cNvSpPr>
          <p:nvPr/>
        </p:nvSpPr>
        <p:spPr bwMode="auto">
          <a:xfrm>
            <a:off x="517525" y="1125538"/>
            <a:ext cx="10153650"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Wingdings" pitchFamily="2" charset="2"/>
              <a:buChar char="v"/>
            </a:pPr>
            <a:r>
              <a:rPr lang="en-US" sz="2600" dirty="0">
                <a:solidFill>
                  <a:srgbClr val="FFFFFF"/>
                </a:solidFill>
              </a:rPr>
              <a:t>De </a:t>
            </a:r>
            <a:r>
              <a:rPr lang="en-US" sz="2600" dirty="0" err="1">
                <a:solidFill>
                  <a:srgbClr val="FFFFFF"/>
                </a:solidFill>
              </a:rPr>
              <a:t>Moivre's</a:t>
            </a:r>
            <a:r>
              <a:rPr lang="en-US" sz="2600" dirty="0">
                <a:solidFill>
                  <a:srgbClr val="FFFFFF"/>
                </a:solidFill>
              </a:rPr>
              <a:t> theorem, </a:t>
            </a:r>
            <a:r>
              <a:rPr lang="pt-BR" sz="2600" dirty="0">
                <a:solidFill>
                  <a:srgbClr val="FFFFFF"/>
                </a:solidFill>
              </a:rPr>
              <a:t>named after the French mathematician </a:t>
            </a:r>
            <a:r>
              <a:rPr lang="pt-BR" sz="2600" u="sng" dirty="0">
                <a:solidFill>
                  <a:srgbClr val="FFFFFF"/>
                </a:solidFill>
                <a:hlinkClick r:id="rId7"/>
              </a:rPr>
              <a:t>Abraham de Moivre</a:t>
            </a:r>
            <a:r>
              <a:rPr lang="pt-BR" sz="2600" u="sng" dirty="0">
                <a:solidFill>
                  <a:srgbClr val="FFFF00"/>
                </a:solidFill>
              </a:rPr>
              <a:t>,</a:t>
            </a:r>
            <a:r>
              <a:rPr lang="en-US" sz="2600" dirty="0">
                <a:solidFill>
                  <a:srgbClr val="FFFFFF"/>
                </a:solidFill>
              </a:rPr>
              <a:t> is used the find the roots of a complex number for any power </a:t>
            </a:r>
            <a:r>
              <a:rPr lang="en-US" sz="2600" i="1" dirty="0">
                <a:solidFill>
                  <a:srgbClr val="FFFFFF"/>
                </a:solidFill>
              </a:rPr>
              <a:t>n</a:t>
            </a:r>
            <a:r>
              <a:rPr lang="en-US" sz="2600" dirty="0">
                <a:solidFill>
                  <a:srgbClr val="FFFFFF"/>
                </a:solidFill>
              </a:rPr>
              <a:t>, given that </a:t>
            </a:r>
            <a:r>
              <a:rPr lang="en-US" sz="2600" i="1" dirty="0">
                <a:solidFill>
                  <a:srgbClr val="FFFFFF"/>
                </a:solidFill>
              </a:rPr>
              <a:t>n</a:t>
            </a:r>
            <a:r>
              <a:rPr lang="en-US" sz="2600" dirty="0">
                <a:solidFill>
                  <a:srgbClr val="FFFFFF"/>
                </a:solidFill>
              </a:rPr>
              <a:t> is an integer.</a:t>
            </a:r>
          </a:p>
          <a:p>
            <a:pPr marL="342900" indent="-342900">
              <a:buFont typeface="Wingdings" pitchFamily="2" charset="2"/>
              <a:buChar char="v"/>
            </a:pPr>
            <a:endParaRPr lang="en-US" sz="1200" dirty="0">
              <a:solidFill>
                <a:srgbClr val="FFFFFF"/>
              </a:solidFill>
            </a:endParaRPr>
          </a:p>
          <a:p>
            <a:pPr marL="342900" indent="-342900">
              <a:buFont typeface="Wingdings" pitchFamily="2" charset="2"/>
              <a:buChar char="v"/>
            </a:pPr>
            <a:r>
              <a:rPr lang="en-US" sz="2600" dirty="0">
                <a:solidFill>
                  <a:srgbClr val="FFFFFF"/>
                </a:solidFill>
              </a:rPr>
              <a:t>De </a:t>
            </a:r>
            <a:r>
              <a:rPr lang="en-US" sz="2600" dirty="0" err="1">
                <a:solidFill>
                  <a:srgbClr val="FFFFFF"/>
                </a:solidFill>
              </a:rPr>
              <a:t>Moivre's</a:t>
            </a:r>
            <a:r>
              <a:rPr lang="en-US" sz="2600" dirty="0">
                <a:solidFill>
                  <a:srgbClr val="FFFFFF"/>
                </a:solidFill>
              </a:rPr>
              <a:t> theorem can be derived from Euler's equation, and is important because it connects trigonometry to complex numbers. </a:t>
            </a:r>
          </a:p>
          <a:p>
            <a:pPr marL="342900" indent="-342900">
              <a:buFont typeface="Wingdings" pitchFamily="2" charset="2"/>
              <a:buChar char="v"/>
            </a:pPr>
            <a:endParaRPr lang="en-US" sz="1200" dirty="0">
              <a:solidFill>
                <a:srgbClr val="FFFFFF"/>
              </a:solidFill>
            </a:endParaRPr>
          </a:p>
          <a:p>
            <a:pPr marL="342900" indent="-342900">
              <a:buFont typeface="Wingdings" pitchFamily="2" charset="2"/>
              <a:buChar char="v"/>
            </a:pPr>
            <a:r>
              <a:rPr lang="en-US" sz="2600" dirty="0">
                <a:solidFill>
                  <a:srgbClr val="FFFFFF"/>
                </a:solidFill>
              </a:rPr>
              <a:t>For any complex number </a:t>
            </a:r>
            <a:r>
              <a:rPr lang="en-US" sz="2600" i="1" dirty="0">
                <a:solidFill>
                  <a:srgbClr val="FFFFFF"/>
                </a:solidFill>
              </a:rPr>
              <a:t>z</a:t>
            </a:r>
            <a:r>
              <a:rPr lang="en-US" sz="2600" dirty="0">
                <a:solidFill>
                  <a:srgbClr val="FFFFFF"/>
                </a:solidFill>
              </a:rPr>
              <a:t> </a:t>
            </a:r>
            <a:r>
              <a:rPr lang="en-US" sz="2600" dirty="0" smtClean="0">
                <a:solidFill>
                  <a:srgbClr val="FFFFFF"/>
                </a:solidFill>
              </a:rPr>
              <a:t>and </a:t>
            </a:r>
            <a:r>
              <a:rPr lang="en-US" sz="2600" dirty="0">
                <a:solidFill>
                  <a:srgbClr val="FFFFFF"/>
                </a:solidFill>
              </a:rPr>
              <a:t>any integer </a:t>
            </a:r>
            <a:r>
              <a:rPr lang="en-US" sz="2600" i="1" dirty="0">
                <a:solidFill>
                  <a:srgbClr val="FFFFFF"/>
                </a:solidFill>
              </a:rPr>
              <a:t>n</a:t>
            </a:r>
            <a:r>
              <a:rPr lang="en-US" sz="2600" dirty="0">
                <a:solidFill>
                  <a:srgbClr val="FFFFFF"/>
                </a:solidFill>
              </a:rPr>
              <a:t>, the following is true: </a:t>
            </a:r>
          </a:p>
        </p:txBody>
      </p:sp>
    </p:spTree>
    <p:extLst>
      <p:ext uri="{BB962C8B-B14F-4D97-AF65-F5344CB8AC3E}">
        <p14:creationId xmlns:p14="http://schemas.microsoft.com/office/powerpoint/2010/main" val="37402969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6" name="Text Box 4"/>
          <p:cNvSpPr txBox="1">
            <a:spLocks noChangeArrowheads="1"/>
          </p:cNvSpPr>
          <p:nvPr/>
        </p:nvSpPr>
        <p:spPr bwMode="auto">
          <a:xfrm>
            <a:off x="282575" y="260350"/>
            <a:ext cx="39798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GB" altLang="en-US">
                <a:solidFill>
                  <a:srgbClr val="FFFFFF"/>
                </a:solidFill>
              </a:rPr>
              <a:t>a)  Given                        find </a:t>
            </a:r>
          </a:p>
        </p:txBody>
      </p:sp>
      <p:graphicFrame>
        <p:nvGraphicFramePr>
          <p:cNvPr id="28677" name="Object 5"/>
          <p:cNvGraphicFramePr>
            <a:graphicFrameLocks noChangeAspect="1"/>
          </p:cNvGraphicFramePr>
          <p:nvPr/>
        </p:nvGraphicFramePr>
        <p:xfrm>
          <a:off x="1670050" y="260350"/>
          <a:ext cx="1511300" cy="419100"/>
        </p:xfrm>
        <a:graphic>
          <a:graphicData uri="http://schemas.openxmlformats.org/presentationml/2006/ole">
            <mc:AlternateContent xmlns:mc="http://schemas.openxmlformats.org/markup-compatibility/2006">
              <mc:Choice xmlns:v="urn:schemas-microsoft-com:vml" Requires="v">
                <p:oleObj spid="_x0000_s103450" name="Equation" r:id="rId3" imgW="685800" imgH="228600" progId="Equation.DSMT4">
                  <p:embed/>
                </p:oleObj>
              </mc:Choice>
              <mc:Fallback>
                <p:oleObj name="Equation" r:id="rId3" imgW="685800" imgH="228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050" y="260350"/>
                        <a:ext cx="1511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8" name="Object 6"/>
          <p:cNvGraphicFramePr>
            <a:graphicFrameLocks noChangeAspect="1"/>
          </p:cNvGraphicFramePr>
          <p:nvPr/>
        </p:nvGraphicFramePr>
        <p:xfrm>
          <a:off x="4451350" y="273050"/>
          <a:ext cx="5443538" cy="446088"/>
        </p:xfrm>
        <a:graphic>
          <a:graphicData uri="http://schemas.openxmlformats.org/presentationml/2006/ole">
            <mc:AlternateContent xmlns:mc="http://schemas.openxmlformats.org/markup-compatibility/2006">
              <mc:Choice xmlns:v="urn:schemas-microsoft-com:vml" Requires="v">
                <p:oleObj spid="_x0000_s103451" name="Equation" r:id="rId5" imgW="2324100" imgH="228600" progId="Equation.DSMT4">
                  <p:embed/>
                </p:oleObj>
              </mc:Choice>
              <mc:Fallback>
                <p:oleObj name="Equation" r:id="rId5" imgW="23241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350" y="273050"/>
                        <a:ext cx="5443538"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7"/>
          <p:cNvGraphicFramePr>
            <a:graphicFrameLocks noChangeAspect="1"/>
          </p:cNvGraphicFramePr>
          <p:nvPr/>
        </p:nvGraphicFramePr>
        <p:xfrm>
          <a:off x="527050" y="1466850"/>
          <a:ext cx="1555750" cy="457200"/>
        </p:xfrm>
        <a:graphic>
          <a:graphicData uri="http://schemas.openxmlformats.org/presentationml/2006/ole">
            <mc:AlternateContent xmlns:mc="http://schemas.openxmlformats.org/markup-compatibility/2006">
              <mc:Choice xmlns:v="urn:schemas-microsoft-com:vml" Requires="v">
                <p:oleObj spid="_x0000_s103452" name="Equation" r:id="rId7" imgW="1295400" imgH="457200" progId="Equation.DSMT4">
                  <p:embed/>
                </p:oleObj>
              </mc:Choice>
              <mc:Fallback>
                <p:oleObj name="Equation" r:id="rId7" imgW="1295400" imgH="457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050" y="1466850"/>
                        <a:ext cx="155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8"/>
          <p:cNvGraphicFramePr>
            <a:graphicFrameLocks noChangeAspect="1"/>
          </p:cNvGraphicFramePr>
          <p:nvPr/>
        </p:nvGraphicFramePr>
        <p:xfrm>
          <a:off x="912813" y="2081213"/>
          <a:ext cx="517525" cy="266700"/>
        </p:xfrm>
        <a:graphic>
          <a:graphicData uri="http://schemas.openxmlformats.org/presentationml/2006/ole">
            <mc:AlternateContent xmlns:mc="http://schemas.openxmlformats.org/markup-compatibility/2006">
              <mc:Choice xmlns:v="urn:schemas-microsoft-com:vml" Requires="v">
                <p:oleObj spid="_x0000_s103453" name="Equation" r:id="rId9" imgW="431425" imgH="266469" progId="Equation.DSMT4">
                  <p:embed/>
                </p:oleObj>
              </mc:Choice>
              <mc:Fallback>
                <p:oleObj name="Equation" r:id="rId9" imgW="431425" imgH="266469"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813" y="2081213"/>
                        <a:ext cx="517525"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2" name="Object 10"/>
          <p:cNvGraphicFramePr>
            <a:graphicFrameLocks noChangeAspect="1"/>
          </p:cNvGraphicFramePr>
          <p:nvPr/>
        </p:nvGraphicFramePr>
        <p:xfrm>
          <a:off x="3248025" y="1382713"/>
          <a:ext cx="1584325" cy="787400"/>
        </p:xfrm>
        <a:graphic>
          <a:graphicData uri="http://schemas.openxmlformats.org/presentationml/2006/ole">
            <mc:AlternateContent xmlns:mc="http://schemas.openxmlformats.org/markup-compatibility/2006">
              <mc:Choice xmlns:v="urn:schemas-microsoft-com:vml" Requires="v">
                <p:oleObj spid="_x0000_s103454" name="Equation" r:id="rId11" imgW="1320800" imgH="787400" progId="Equation.DSMT4">
                  <p:embed/>
                </p:oleObj>
              </mc:Choice>
              <mc:Fallback>
                <p:oleObj name="Equation" r:id="rId11" imgW="1320800" imgH="7874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48025" y="1382713"/>
                        <a:ext cx="1584325"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3" name="Object 11"/>
          <p:cNvGraphicFramePr>
            <a:graphicFrameLocks noChangeAspect="1"/>
          </p:cNvGraphicFramePr>
          <p:nvPr/>
        </p:nvGraphicFramePr>
        <p:xfrm>
          <a:off x="5187950" y="1428750"/>
          <a:ext cx="1309688" cy="723900"/>
        </p:xfrm>
        <a:graphic>
          <a:graphicData uri="http://schemas.openxmlformats.org/presentationml/2006/ole">
            <mc:AlternateContent xmlns:mc="http://schemas.openxmlformats.org/markup-compatibility/2006">
              <mc:Choice xmlns:v="urn:schemas-microsoft-com:vml" Requires="v">
                <p:oleObj spid="_x0000_s103455" name="Equation" r:id="rId13" imgW="1091726" imgH="723586" progId="Equation.DSMT4">
                  <p:embed/>
                </p:oleObj>
              </mc:Choice>
              <mc:Fallback>
                <p:oleObj name="Equation" r:id="rId13" imgW="1091726" imgH="723586"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87950" y="1428750"/>
                        <a:ext cx="1309688"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4" name="Object 12"/>
          <p:cNvGraphicFramePr>
            <a:graphicFrameLocks noChangeAspect="1"/>
          </p:cNvGraphicFramePr>
          <p:nvPr/>
        </p:nvGraphicFramePr>
        <p:xfrm>
          <a:off x="7286625" y="1341438"/>
          <a:ext cx="3170238" cy="787400"/>
        </p:xfrm>
        <a:graphic>
          <a:graphicData uri="http://schemas.openxmlformats.org/presentationml/2006/ole">
            <mc:AlternateContent xmlns:mc="http://schemas.openxmlformats.org/markup-compatibility/2006">
              <mc:Choice xmlns:v="urn:schemas-microsoft-com:vml" Requires="v">
                <p:oleObj spid="_x0000_s103456" name="Equation" r:id="rId15" imgW="2641600" imgH="787400" progId="Equation.DSMT4">
                  <p:embed/>
                </p:oleObj>
              </mc:Choice>
              <mc:Fallback>
                <p:oleObj name="Equation" r:id="rId15" imgW="2641600" imgH="78740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6625" y="1341438"/>
                        <a:ext cx="3170238"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5" name="Object 13"/>
          <p:cNvGraphicFramePr>
            <a:graphicFrameLocks noChangeAspect="1"/>
          </p:cNvGraphicFramePr>
          <p:nvPr>
            <p:extLst>
              <p:ext uri="{D42A27DB-BD31-4B8C-83A1-F6EECF244321}">
                <p14:modId xmlns:p14="http://schemas.microsoft.com/office/powerpoint/2010/main" val="984545266"/>
              </p:ext>
            </p:extLst>
          </p:nvPr>
        </p:nvGraphicFramePr>
        <p:xfrm>
          <a:off x="445840" y="2685212"/>
          <a:ext cx="10220573" cy="2759913"/>
        </p:xfrm>
        <a:graphic>
          <a:graphicData uri="http://schemas.openxmlformats.org/presentationml/2006/ole">
            <mc:AlternateContent xmlns:mc="http://schemas.openxmlformats.org/markup-compatibility/2006">
              <mc:Choice xmlns:v="urn:schemas-microsoft-com:vml" Requires="v">
                <p:oleObj spid="_x0000_s103457" name="Equation" r:id="rId17" imgW="8153400" imgH="2641600" progId="Equation.DSMT4">
                  <p:embed/>
                </p:oleObj>
              </mc:Choice>
              <mc:Fallback>
                <p:oleObj name="Equation" r:id="rId17" imgW="8153400" imgH="264160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5840" y="2685212"/>
                        <a:ext cx="10220573" cy="2759913"/>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806654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6"/>
                                        </p:tgtEl>
                                        <p:attrNameLst>
                                          <p:attrName>style.visibility</p:attrName>
                                        </p:attrNameLst>
                                      </p:cBhvr>
                                      <p:to>
                                        <p:strVal val="visible"/>
                                      </p:to>
                                    </p:set>
                                    <p:anim calcmode="lin" valueType="num">
                                      <p:cBhvr additive="base">
                                        <p:cTn id="7" dur="500" fill="hold"/>
                                        <p:tgtEl>
                                          <p:spTgt spid="28676"/>
                                        </p:tgtEl>
                                        <p:attrNameLst>
                                          <p:attrName>ppt_x</p:attrName>
                                        </p:attrNameLst>
                                      </p:cBhvr>
                                      <p:tavLst>
                                        <p:tav tm="0">
                                          <p:val>
                                            <p:strVal val="0-#ppt_w/2"/>
                                          </p:val>
                                        </p:tav>
                                        <p:tav tm="100000">
                                          <p:val>
                                            <p:strVal val="#ppt_x"/>
                                          </p:val>
                                        </p:tav>
                                      </p:tavLst>
                                    </p:anim>
                                    <p:anim calcmode="lin" valueType="num">
                                      <p:cBhvr additive="base">
                                        <p:cTn id="8" dur="500" fill="hold"/>
                                        <p:tgtEl>
                                          <p:spTgt spid="28676"/>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28677"/>
                                        </p:tgtEl>
                                        <p:attrNameLst>
                                          <p:attrName>style.visibility</p:attrName>
                                        </p:attrNameLst>
                                      </p:cBhvr>
                                      <p:to>
                                        <p:strVal val="visible"/>
                                      </p:to>
                                    </p:set>
                                    <p:anim calcmode="lin" valueType="num">
                                      <p:cBhvr additive="base">
                                        <p:cTn id="12" dur="500" fill="hold"/>
                                        <p:tgtEl>
                                          <p:spTgt spid="28677"/>
                                        </p:tgtEl>
                                        <p:attrNameLst>
                                          <p:attrName>ppt_x</p:attrName>
                                        </p:attrNameLst>
                                      </p:cBhvr>
                                      <p:tavLst>
                                        <p:tav tm="0">
                                          <p:val>
                                            <p:strVal val="0-#ppt_w/2"/>
                                          </p:val>
                                        </p:tav>
                                        <p:tav tm="100000">
                                          <p:val>
                                            <p:strVal val="#ppt_x"/>
                                          </p:val>
                                        </p:tav>
                                      </p:tavLst>
                                    </p:anim>
                                    <p:anim calcmode="lin" valueType="num">
                                      <p:cBhvr additive="base">
                                        <p:cTn id="13" dur="500" fill="hold"/>
                                        <p:tgtEl>
                                          <p:spTgt spid="28677"/>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8" fill="hold" nodeType="afterEffect">
                                  <p:stCondLst>
                                    <p:cond delay="0"/>
                                  </p:stCondLst>
                                  <p:childTnLst>
                                    <p:set>
                                      <p:cBhvr>
                                        <p:cTn id="16" dur="1" fill="hold">
                                          <p:stCondLst>
                                            <p:cond delay="0"/>
                                          </p:stCondLst>
                                        </p:cTn>
                                        <p:tgtEl>
                                          <p:spTgt spid="28678"/>
                                        </p:tgtEl>
                                        <p:attrNameLst>
                                          <p:attrName>style.visibility</p:attrName>
                                        </p:attrNameLst>
                                      </p:cBhvr>
                                      <p:to>
                                        <p:strVal val="visible"/>
                                      </p:to>
                                    </p:set>
                                    <p:anim calcmode="lin" valueType="num">
                                      <p:cBhvr additive="base">
                                        <p:cTn id="17" dur="500" fill="hold"/>
                                        <p:tgtEl>
                                          <p:spTgt spid="28678"/>
                                        </p:tgtEl>
                                        <p:attrNameLst>
                                          <p:attrName>ppt_x</p:attrName>
                                        </p:attrNameLst>
                                      </p:cBhvr>
                                      <p:tavLst>
                                        <p:tav tm="0">
                                          <p:val>
                                            <p:strVal val="0-#ppt_w/2"/>
                                          </p:val>
                                        </p:tav>
                                        <p:tav tm="100000">
                                          <p:val>
                                            <p:strVal val="#ppt_x"/>
                                          </p:val>
                                        </p:tav>
                                      </p:tavLst>
                                    </p:anim>
                                    <p:anim calcmode="lin" valueType="num">
                                      <p:cBhvr additive="base">
                                        <p:cTn id="18" dur="500" fill="hold"/>
                                        <p:tgtEl>
                                          <p:spTgt spid="28678"/>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nodeType="clickEffect">
                                  <p:stCondLst>
                                    <p:cond delay="0"/>
                                  </p:stCondLst>
                                  <p:childTnLst>
                                    <p:set>
                                      <p:cBhvr>
                                        <p:cTn id="22" dur="1" fill="hold">
                                          <p:stCondLst>
                                            <p:cond delay="0"/>
                                          </p:stCondLst>
                                        </p:cTn>
                                        <p:tgtEl>
                                          <p:spTgt spid="28679"/>
                                        </p:tgtEl>
                                        <p:attrNameLst>
                                          <p:attrName>style.visibility</p:attrName>
                                        </p:attrNameLst>
                                      </p:cBhvr>
                                      <p:to>
                                        <p:strVal val="visible"/>
                                      </p:to>
                                    </p:set>
                                    <p:anim calcmode="lin" valueType="num">
                                      <p:cBhvr additive="base">
                                        <p:cTn id="23" dur="500" fill="hold"/>
                                        <p:tgtEl>
                                          <p:spTgt spid="28679"/>
                                        </p:tgtEl>
                                        <p:attrNameLst>
                                          <p:attrName>ppt_x</p:attrName>
                                        </p:attrNameLst>
                                      </p:cBhvr>
                                      <p:tavLst>
                                        <p:tav tm="0">
                                          <p:val>
                                            <p:strVal val="0-#ppt_w/2"/>
                                          </p:val>
                                        </p:tav>
                                        <p:tav tm="100000">
                                          <p:val>
                                            <p:strVal val="#ppt_x"/>
                                          </p:val>
                                        </p:tav>
                                      </p:tavLst>
                                    </p:anim>
                                    <p:anim calcmode="lin" valueType="num">
                                      <p:cBhvr additive="base">
                                        <p:cTn id="24" dur="500" fill="hold"/>
                                        <p:tgtEl>
                                          <p:spTgt spid="28679"/>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28680"/>
                                        </p:tgtEl>
                                        <p:attrNameLst>
                                          <p:attrName>style.visibility</p:attrName>
                                        </p:attrNameLst>
                                      </p:cBhvr>
                                      <p:to>
                                        <p:strVal val="visible"/>
                                      </p:to>
                                    </p:set>
                                    <p:anim calcmode="lin" valueType="num">
                                      <p:cBhvr additive="base">
                                        <p:cTn id="29" dur="500" fill="hold"/>
                                        <p:tgtEl>
                                          <p:spTgt spid="28680"/>
                                        </p:tgtEl>
                                        <p:attrNameLst>
                                          <p:attrName>ppt_x</p:attrName>
                                        </p:attrNameLst>
                                      </p:cBhvr>
                                      <p:tavLst>
                                        <p:tav tm="0">
                                          <p:val>
                                            <p:strVal val="0-#ppt_w/2"/>
                                          </p:val>
                                        </p:tav>
                                        <p:tav tm="100000">
                                          <p:val>
                                            <p:strVal val="#ppt_x"/>
                                          </p:val>
                                        </p:tav>
                                      </p:tavLst>
                                    </p:anim>
                                    <p:anim calcmode="lin" valueType="num">
                                      <p:cBhvr additive="base">
                                        <p:cTn id="30" dur="500" fill="hold"/>
                                        <p:tgtEl>
                                          <p:spTgt spid="28680"/>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28682"/>
                                        </p:tgtEl>
                                        <p:attrNameLst>
                                          <p:attrName>style.visibility</p:attrName>
                                        </p:attrNameLst>
                                      </p:cBhvr>
                                      <p:to>
                                        <p:strVal val="visible"/>
                                      </p:to>
                                    </p:set>
                                    <p:anim calcmode="lin" valueType="num">
                                      <p:cBhvr additive="base">
                                        <p:cTn id="35" dur="500" fill="hold"/>
                                        <p:tgtEl>
                                          <p:spTgt spid="28682"/>
                                        </p:tgtEl>
                                        <p:attrNameLst>
                                          <p:attrName>ppt_x</p:attrName>
                                        </p:attrNameLst>
                                      </p:cBhvr>
                                      <p:tavLst>
                                        <p:tav tm="0">
                                          <p:val>
                                            <p:strVal val="0-#ppt_w/2"/>
                                          </p:val>
                                        </p:tav>
                                        <p:tav tm="100000">
                                          <p:val>
                                            <p:strVal val="#ppt_x"/>
                                          </p:val>
                                        </p:tav>
                                      </p:tavLst>
                                    </p:anim>
                                    <p:anim calcmode="lin" valueType="num">
                                      <p:cBhvr additive="base">
                                        <p:cTn id="36" dur="500" fill="hold"/>
                                        <p:tgtEl>
                                          <p:spTgt spid="28682"/>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28683"/>
                                        </p:tgtEl>
                                        <p:attrNameLst>
                                          <p:attrName>style.visibility</p:attrName>
                                        </p:attrNameLst>
                                      </p:cBhvr>
                                      <p:to>
                                        <p:strVal val="visible"/>
                                      </p:to>
                                    </p:set>
                                    <p:anim calcmode="lin" valueType="num">
                                      <p:cBhvr additive="base">
                                        <p:cTn id="41" dur="500" fill="hold"/>
                                        <p:tgtEl>
                                          <p:spTgt spid="28683"/>
                                        </p:tgtEl>
                                        <p:attrNameLst>
                                          <p:attrName>ppt_x</p:attrName>
                                        </p:attrNameLst>
                                      </p:cBhvr>
                                      <p:tavLst>
                                        <p:tav tm="0">
                                          <p:val>
                                            <p:strVal val="0-#ppt_w/2"/>
                                          </p:val>
                                        </p:tav>
                                        <p:tav tm="100000">
                                          <p:val>
                                            <p:strVal val="#ppt_x"/>
                                          </p:val>
                                        </p:tav>
                                      </p:tavLst>
                                    </p:anim>
                                    <p:anim calcmode="lin" valueType="num">
                                      <p:cBhvr additive="base">
                                        <p:cTn id="42" dur="500" fill="hold"/>
                                        <p:tgtEl>
                                          <p:spTgt spid="28683"/>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28684"/>
                                        </p:tgtEl>
                                        <p:attrNameLst>
                                          <p:attrName>style.visibility</p:attrName>
                                        </p:attrNameLst>
                                      </p:cBhvr>
                                      <p:to>
                                        <p:strVal val="visible"/>
                                      </p:to>
                                    </p:set>
                                    <p:anim calcmode="lin" valueType="num">
                                      <p:cBhvr additive="base">
                                        <p:cTn id="47" dur="500" fill="hold"/>
                                        <p:tgtEl>
                                          <p:spTgt spid="28684"/>
                                        </p:tgtEl>
                                        <p:attrNameLst>
                                          <p:attrName>ppt_x</p:attrName>
                                        </p:attrNameLst>
                                      </p:cBhvr>
                                      <p:tavLst>
                                        <p:tav tm="0">
                                          <p:val>
                                            <p:strVal val="0-#ppt_w/2"/>
                                          </p:val>
                                        </p:tav>
                                        <p:tav tm="100000">
                                          <p:val>
                                            <p:strVal val="#ppt_x"/>
                                          </p:val>
                                        </p:tav>
                                      </p:tavLst>
                                    </p:anim>
                                    <p:anim calcmode="lin" valueType="num">
                                      <p:cBhvr additive="base">
                                        <p:cTn id="48" dur="500" fill="hold"/>
                                        <p:tgtEl>
                                          <p:spTgt spid="28684"/>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nodeType="clickEffect">
                                  <p:stCondLst>
                                    <p:cond delay="0"/>
                                  </p:stCondLst>
                                  <p:childTnLst>
                                    <p:set>
                                      <p:cBhvr>
                                        <p:cTn id="52" dur="1" fill="hold">
                                          <p:stCondLst>
                                            <p:cond delay="0"/>
                                          </p:stCondLst>
                                        </p:cTn>
                                        <p:tgtEl>
                                          <p:spTgt spid="28685"/>
                                        </p:tgtEl>
                                        <p:attrNameLst>
                                          <p:attrName>style.visibility</p:attrName>
                                        </p:attrNameLst>
                                      </p:cBhvr>
                                      <p:to>
                                        <p:strVal val="visible"/>
                                      </p:to>
                                    </p:set>
                                    <p:anim calcmode="lin" valueType="num">
                                      <p:cBhvr additive="base">
                                        <p:cTn id="53" dur="500" fill="hold"/>
                                        <p:tgtEl>
                                          <p:spTgt spid="28685"/>
                                        </p:tgtEl>
                                        <p:attrNameLst>
                                          <p:attrName>ppt_x</p:attrName>
                                        </p:attrNameLst>
                                      </p:cBhvr>
                                      <p:tavLst>
                                        <p:tav tm="0">
                                          <p:val>
                                            <p:strVal val="0-#ppt_w/2"/>
                                          </p:val>
                                        </p:tav>
                                        <p:tav tm="100000">
                                          <p:val>
                                            <p:strVal val="#ppt_x"/>
                                          </p:val>
                                        </p:tav>
                                      </p:tavLst>
                                    </p:anim>
                                    <p:anim calcmode="lin" valueType="num">
                                      <p:cBhvr additive="base">
                                        <p:cTn id="54" dur="500" fill="hold"/>
                                        <p:tgtEl>
                                          <p:spTgt spid="2868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POWER3D TRANSITION" val="Shnroll.p3d 0"/>
  <p:tag name="POWER3D OPTIONS" val="Medium "/>
  <p:tag name="POWER3D SOUND" val="Shrink to Corner and Roll"/>
</p:tagLst>
</file>

<file path=ppt/theme/theme1.xml><?xml version="1.0" encoding="utf-8"?>
<a:theme xmlns:a="http://schemas.openxmlformats.org/drawingml/2006/main" name="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9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6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7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8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9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0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4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5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6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7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8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0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5.xml><?xml version="1.0" encoding="utf-8"?>
<a:theme xmlns:a="http://schemas.openxmlformats.org/drawingml/2006/main" name="34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6.xml><?xml version="1.0" encoding="utf-8"?>
<a:theme xmlns:a="http://schemas.openxmlformats.org/drawingml/2006/main" name="35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7.xml><?xml version="1.0" encoding="utf-8"?>
<a:theme xmlns:a="http://schemas.openxmlformats.org/drawingml/2006/main" name="36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8.xml><?xml version="1.0" encoding="utf-8"?>
<a:theme xmlns:a="http://schemas.openxmlformats.org/drawingml/2006/main" name="37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9.xml><?xml version="1.0" encoding="utf-8"?>
<a:theme xmlns:a="http://schemas.openxmlformats.org/drawingml/2006/main" name="38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1.xml><?xml version="1.0" encoding="utf-8"?>
<a:theme xmlns:a="http://schemas.openxmlformats.org/drawingml/2006/main" name="40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2.xml><?xml version="1.0" encoding="utf-8"?>
<a:theme xmlns:a="http://schemas.openxmlformats.org/drawingml/2006/main" name="4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3.xml><?xml version="1.0" encoding="utf-8"?>
<a:theme xmlns:a="http://schemas.openxmlformats.org/drawingml/2006/main" name="4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4.xml><?xml version="1.0" encoding="utf-8"?>
<a:theme xmlns:a="http://schemas.openxmlformats.org/drawingml/2006/main" name="4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5.xml><?xml version="1.0" encoding="utf-8"?>
<a:theme xmlns:a="http://schemas.openxmlformats.org/drawingml/2006/main" name="44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6.xml><?xml version="1.0" encoding="utf-8"?>
<a:theme xmlns:a="http://schemas.openxmlformats.org/drawingml/2006/main" name="45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7.xml><?xml version="1.0" encoding="utf-8"?>
<a:theme xmlns:a="http://schemas.openxmlformats.org/drawingml/2006/main" name="46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8.xml><?xml version="1.0" encoding="utf-8"?>
<a:theme xmlns:a="http://schemas.openxmlformats.org/drawingml/2006/main" name="47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9.xml><?xml version="1.0" encoding="utf-8"?>
<a:theme xmlns:a="http://schemas.openxmlformats.org/drawingml/2006/main" name="48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1.xml><?xml version="1.0" encoding="utf-8"?>
<a:theme xmlns:a="http://schemas.openxmlformats.org/drawingml/2006/main" name="50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2.xml><?xml version="1.0" encoding="utf-8"?>
<a:theme xmlns:a="http://schemas.openxmlformats.org/drawingml/2006/main" name="5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3.xml><?xml version="1.0" encoding="utf-8"?>
<a:theme xmlns:a="http://schemas.openxmlformats.org/drawingml/2006/main" name="5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4.xml><?xml version="1.0" encoding="utf-8"?>
<a:theme xmlns:a="http://schemas.openxmlformats.org/drawingml/2006/main" name="5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5.xml><?xml version="1.0" encoding="utf-8"?>
<a:theme xmlns:a="http://schemas.openxmlformats.org/drawingml/2006/main" name="54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6.xml><?xml version="1.0" encoding="utf-8"?>
<a:theme xmlns:a="http://schemas.openxmlformats.org/drawingml/2006/main" name="55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7.xml><?xml version="1.0" encoding="utf-8"?>
<a:theme xmlns:a="http://schemas.openxmlformats.org/drawingml/2006/main" name="56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8.xml><?xml version="1.0" encoding="utf-8"?>
<a:theme xmlns:a="http://schemas.openxmlformats.org/drawingml/2006/main" name="57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9.xml><?xml version="1.0" encoding="utf-8"?>
<a:theme xmlns:a="http://schemas.openxmlformats.org/drawingml/2006/main" name="58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0.xml><?xml version="1.0" encoding="utf-8"?>
<a:theme xmlns:a="http://schemas.openxmlformats.org/drawingml/2006/main" name="59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1.xml><?xml version="1.0" encoding="utf-8"?>
<a:theme xmlns:a="http://schemas.openxmlformats.org/drawingml/2006/main" name="60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2.xml><?xml version="1.0" encoding="utf-8"?>
<a:theme xmlns:a="http://schemas.openxmlformats.org/drawingml/2006/main" name="61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3.xml><?xml version="1.0" encoding="utf-8"?>
<a:theme xmlns:a="http://schemas.openxmlformats.org/drawingml/2006/main" name="62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4.xml><?xml version="1.0" encoding="utf-8"?>
<a:theme xmlns:a="http://schemas.openxmlformats.org/drawingml/2006/main" name="63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Blue Diagonal">
  <a:themeElements>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fontScheme name="Blue Diagonal">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Blue Diagonal 1">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FF4568"/>
        </a:hlink>
        <a:folHlink>
          <a:srgbClr val="CCECFF"/>
        </a:folHlink>
      </a:clrScheme>
      <a:clrMap bg1="dk2" tx1="lt1" bg2="dk1" tx2="lt2" accent1="accent1" accent2="accent2" accent3="accent3" accent4="accent4" accent5="accent5" accent6="accent6" hlink="hlink" folHlink="folHlink"/>
    </a:extraClrScheme>
    <a:extraClrScheme>
      <a:clrScheme name="Blue Diagonal 2">
        <a:dk1>
          <a:srgbClr val="000000"/>
        </a:dk1>
        <a:lt1>
          <a:srgbClr val="9999FF"/>
        </a:lt1>
        <a:dk2>
          <a:srgbClr val="6600FF"/>
        </a:dk2>
        <a:lt2>
          <a:srgbClr val="FFFFFF"/>
        </a:lt2>
        <a:accent1>
          <a:srgbClr val="CCCCFF"/>
        </a:accent1>
        <a:accent2>
          <a:srgbClr val="FF99FF"/>
        </a:accent2>
        <a:accent3>
          <a:srgbClr val="CACAFF"/>
        </a:accent3>
        <a:accent4>
          <a:srgbClr val="000000"/>
        </a:accent4>
        <a:accent5>
          <a:srgbClr val="E2E2FF"/>
        </a:accent5>
        <a:accent6>
          <a:srgbClr val="E78AE7"/>
        </a:accent6>
        <a:hlink>
          <a:srgbClr val="00CC66"/>
        </a:hlink>
        <a:folHlink>
          <a:srgbClr val="CCECFF"/>
        </a:folHlink>
      </a:clrScheme>
      <a:clrMap bg1="lt1" tx1="dk1" bg2="lt2" tx2="dk2" accent1="accent1" accent2="accent2" accent3="accent3" accent4="accent4" accent5="accent5" accent6="accent6" hlink="hlink" folHlink="folHlink"/>
    </a:extraClrScheme>
    <a:extraClrScheme>
      <a:clrScheme name="Blue Diagonal 3">
        <a:dk1>
          <a:srgbClr val="000000"/>
        </a:dk1>
        <a:lt1>
          <a:srgbClr val="FFFFFF"/>
        </a:lt1>
        <a:dk2>
          <a:srgbClr val="000000"/>
        </a:dk2>
        <a:lt2>
          <a:srgbClr val="CBCBCB"/>
        </a:lt2>
        <a:accent1>
          <a:srgbClr val="DDDDDD"/>
        </a:accent1>
        <a:accent2>
          <a:srgbClr val="B2B2B2"/>
        </a:accent2>
        <a:accent3>
          <a:srgbClr val="FFFFFF"/>
        </a:accent3>
        <a:accent4>
          <a:srgbClr val="000000"/>
        </a:accent4>
        <a:accent5>
          <a:srgbClr val="EBEBEB"/>
        </a:accent5>
        <a:accent6>
          <a:srgbClr val="A1A1A1"/>
        </a:accent6>
        <a:hlink>
          <a:srgbClr val="4D4D4D"/>
        </a:hlink>
        <a:folHlink>
          <a:srgbClr val="777777"/>
        </a:folHlink>
      </a:clrScheme>
      <a:clrMap bg1="lt1" tx1="dk1" bg2="lt2" tx2="dk2" accent1="accent1" accent2="accent2" accent3="accent3" accent4="accent4" accent5="accent5" accent6="accent6" hlink="hlink" folHlink="folHlink"/>
    </a:extraClrScheme>
    <a:extraClrScheme>
      <a:clrScheme name="Blue Diagonal 4">
        <a:dk1>
          <a:srgbClr val="000000"/>
        </a:dk1>
        <a:lt1>
          <a:srgbClr val="FFFFFF"/>
        </a:lt1>
        <a:dk2>
          <a:srgbClr val="990066"/>
        </a:dk2>
        <a:lt2>
          <a:srgbClr val="FFFF00"/>
        </a:lt2>
        <a:accent1>
          <a:srgbClr val="996633"/>
        </a:accent1>
        <a:accent2>
          <a:srgbClr val="CC6600"/>
        </a:accent2>
        <a:accent3>
          <a:srgbClr val="CAAAB8"/>
        </a:accent3>
        <a:accent4>
          <a:srgbClr val="DADADA"/>
        </a:accent4>
        <a:accent5>
          <a:srgbClr val="CAB8AD"/>
        </a:accent5>
        <a:accent6>
          <a:srgbClr val="B95C00"/>
        </a:accent6>
        <a:hlink>
          <a:srgbClr val="999933"/>
        </a:hlink>
        <a:folHlink>
          <a:srgbClr val="CCCCFF"/>
        </a:folHlink>
      </a:clrScheme>
      <a:clrMap bg1="dk2" tx1="lt1" bg2="dk1" tx2="lt2" accent1="accent1" accent2="accent2" accent3="accent3" accent4="accent4" accent5="accent5" accent6="accent6" hlink="hlink" folHlink="folHlink"/>
    </a:extraClrScheme>
    <a:extraClrScheme>
      <a:clrScheme name="Blue Diagonal 5">
        <a:dk1>
          <a:srgbClr val="000000"/>
        </a:dk1>
        <a:lt1>
          <a:srgbClr val="FFFFFF"/>
        </a:lt1>
        <a:dk2>
          <a:srgbClr val="0066FF"/>
        </a:dk2>
        <a:lt2>
          <a:srgbClr val="FFFF00"/>
        </a:lt2>
        <a:accent1>
          <a:srgbClr val="00CCCC"/>
        </a:accent1>
        <a:accent2>
          <a:srgbClr val="FF33CC"/>
        </a:accent2>
        <a:accent3>
          <a:srgbClr val="AAB8FF"/>
        </a:accent3>
        <a:accent4>
          <a:srgbClr val="DADADA"/>
        </a:accent4>
        <a:accent5>
          <a:srgbClr val="AAE2E2"/>
        </a:accent5>
        <a:accent6>
          <a:srgbClr val="E72DB9"/>
        </a:accent6>
        <a:hlink>
          <a:srgbClr val="E8F94B"/>
        </a:hlink>
        <a:folHlink>
          <a:srgbClr val="CCEC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 Diagonal.pot</Template>
  <TotalTime>2459</TotalTime>
  <Words>3664</Words>
  <Application>Microsoft Office PowerPoint</Application>
  <PresentationFormat>Custom</PresentationFormat>
  <Paragraphs>704</Paragraphs>
  <Slides>116</Slides>
  <Notes>0</Notes>
  <HiddenSlides>0</HiddenSlides>
  <MMClips>1</MMClips>
  <ScaleCrop>false</ScaleCrop>
  <HeadingPairs>
    <vt:vector size="6" baseType="variant">
      <vt:variant>
        <vt:lpstr>Theme</vt:lpstr>
      </vt:variant>
      <vt:variant>
        <vt:i4>64</vt:i4>
      </vt:variant>
      <vt:variant>
        <vt:lpstr>Embedded OLE Servers</vt:lpstr>
      </vt:variant>
      <vt:variant>
        <vt:i4>1</vt:i4>
      </vt:variant>
      <vt:variant>
        <vt:lpstr>Slide Titles</vt:lpstr>
      </vt:variant>
      <vt:variant>
        <vt:i4>116</vt:i4>
      </vt:variant>
    </vt:vector>
  </HeadingPairs>
  <TitlesOfParts>
    <vt:vector size="181" baseType="lpstr">
      <vt:lpstr>Blue Diagonal</vt:lpstr>
      <vt:lpstr>1_Blue Diagonal</vt:lpstr>
      <vt:lpstr>2_Blue Diagonal</vt:lpstr>
      <vt:lpstr>3_Blue Diagonal</vt:lpstr>
      <vt:lpstr>4_Blue Diagonal</vt:lpstr>
      <vt:lpstr>5_Blue Diagonal</vt:lpstr>
      <vt:lpstr>6_Blue Diagonal</vt:lpstr>
      <vt:lpstr>7_Blue Diagonal</vt:lpstr>
      <vt:lpstr>8_Blue Diagonal</vt:lpstr>
      <vt:lpstr>9_Blue Diagonal</vt:lpstr>
      <vt:lpstr>10_Blue Diagonal</vt:lpstr>
      <vt:lpstr>11_Blue Diagonal</vt:lpstr>
      <vt:lpstr>12_Blue Diagonal</vt:lpstr>
      <vt:lpstr>13_Blue Diagonal</vt:lpstr>
      <vt:lpstr>14_Blue Diagonal</vt:lpstr>
      <vt:lpstr>15_Blue Diagonal</vt:lpstr>
      <vt:lpstr>16_Blue Diagonal</vt:lpstr>
      <vt:lpstr>17_Blue Diagonal</vt:lpstr>
      <vt:lpstr>18_Blue Diagonal</vt:lpstr>
      <vt:lpstr>19_Blue Diagonal</vt:lpstr>
      <vt:lpstr>20_Blue Diagonal</vt:lpstr>
      <vt:lpstr>21_Blue Diagonal</vt:lpstr>
      <vt:lpstr>22_Blue Diagonal</vt:lpstr>
      <vt:lpstr>23_Blue Diagonal</vt:lpstr>
      <vt:lpstr>24_Blue Diagonal</vt:lpstr>
      <vt:lpstr>25_Blue Diagonal</vt:lpstr>
      <vt:lpstr>26_Blue Diagonal</vt:lpstr>
      <vt:lpstr>27_Blue Diagonal</vt:lpstr>
      <vt:lpstr>28_Blue Diagonal</vt:lpstr>
      <vt:lpstr>29_Blue Diagonal</vt:lpstr>
      <vt:lpstr>30_Blue Diagonal</vt:lpstr>
      <vt:lpstr>31_Blue Diagonal</vt:lpstr>
      <vt:lpstr>32_Blue Diagonal</vt:lpstr>
      <vt:lpstr>33_Blue Diagonal</vt:lpstr>
      <vt:lpstr>34_Blue Diagonal</vt:lpstr>
      <vt:lpstr>35_Blue Diagonal</vt:lpstr>
      <vt:lpstr>36_Blue Diagonal</vt:lpstr>
      <vt:lpstr>37_Blue Diagonal</vt:lpstr>
      <vt:lpstr>38_Blue Diagonal</vt:lpstr>
      <vt:lpstr>39_Blue Diagonal</vt:lpstr>
      <vt:lpstr>40_Blue Diagonal</vt:lpstr>
      <vt:lpstr>41_Blue Diagonal</vt:lpstr>
      <vt:lpstr>42_Blue Diagonal</vt:lpstr>
      <vt:lpstr>43_Blue Diagonal</vt:lpstr>
      <vt:lpstr>44_Blue Diagonal</vt:lpstr>
      <vt:lpstr>45_Blue Diagonal</vt:lpstr>
      <vt:lpstr>46_Blue Diagonal</vt:lpstr>
      <vt:lpstr>47_Blue Diagonal</vt:lpstr>
      <vt:lpstr>48_Blue Diagonal</vt:lpstr>
      <vt:lpstr>49_Blue Diagonal</vt:lpstr>
      <vt:lpstr>50_Blue Diagonal</vt:lpstr>
      <vt:lpstr>51_Blue Diagonal</vt:lpstr>
      <vt:lpstr>52_Blue Diagonal</vt:lpstr>
      <vt:lpstr>53_Blue Diagonal</vt:lpstr>
      <vt:lpstr>54_Blue Diagonal</vt:lpstr>
      <vt:lpstr>55_Blue Diagonal</vt:lpstr>
      <vt:lpstr>56_Blue Diagonal</vt:lpstr>
      <vt:lpstr>57_Blue Diagonal</vt:lpstr>
      <vt:lpstr>58_Blue Diagonal</vt:lpstr>
      <vt:lpstr>59_Blue Diagonal</vt:lpstr>
      <vt:lpstr>60_Blue Diagonal</vt:lpstr>
      <vt:lpstr>61_Blue Diagonal</vt:lpstr>
      <vt:lpstr>62_Blue Diagonal</vt:lpstr>
      <vt:lpstr>63_Blue Diagonal</vt:lpstr>
      <vt:lpstr>Equation</vt:lpstr>
      <vt:lpstr>PowerPoint Presentation</vt:lpstr>
      <vt:lpstr>PowerPoint Presentation</vt:lpstr>
      <vt:lpstr>PowerPoint Presentation</vt:lpstr>
      <vt:lpstr>Complex Variables &amp; Transform (CVT)</vt:lpstr>
      <vt:lpstr>Complex Variables &amp; Transform (CVT)</vt:lpstr>
      <vt:lpstr>Complex Variables &amp; Transform (CVT)</vt:lpstr>
      <vt:lpstr>Complex Variables &amp; Transform (CVT)</vt:lpstr>
      <vt:lpstr>Complex Variables &amp; Transform (CVT)</vt:lpstr>
      <vt:lpstr>Course Objectives:</vt:lpstr>
      <vt:lpstr>Course Learning Outcomes (CLOs)</vt:lpstr>
      <vt:lpstr>Marks Distribution</vt:lpstr>
      <vt:lpstr>Complex Numbers</vt:lpstr>
      <vt:lpstr>PowerPoint Presentation</vt:lpstr>
      <vt:lpstr>PowerPoint Presentation</vt:lpstr>
      <vt:lpstr>What is a complex number?</vt:lpstr>
      <vt:lpstr>To see a complex number we have to first see where it shows up</vt:lpstr>
      <vt:lpstr>No solution????</vt:lpstr>
      <vt:lpstr>What is a complex number?</vt:lpstr>
      <vt:lpstr>What is a complex number?</vt:lpstr>
      <vt:lpstr>What is a complex number?</vt:lpstr>
      <vt:lpstr>What is a complex number?</vt:lpstr>
      <vt:lpstr>Complex</vt:lpstr>
      <vt:lpstr>Complex</vt:lpstr>
      <vt:lpstr>Complex</vt:lpstr>
      <vt:lpstr>Complex?</vt:lpstr>
      <vt:lpstr>Some observations</vt:lpstr>
      <vt:lpstr>Some observations</vt:lpstr>
      <vt:lpstr>Some observations</vt:lpstr>
      <vt:lpstr>Some observations</vt:lpstr>
      <vt:lpstr>Some observations</vt:lpstr>
      <vt:lpstr>So where do unreals fit in ?</vt:lpstr>
      <vt:lpstr>PowerPoint Presentation</vt:lpstr>
      <vt:lpstr> </vt:lpstr>
      <vt:lpstr> </vt:lpstr>
      <vt:lpstr> </vt:lpstr>
      <vt:lpstr> </vt:lpstr>
      <vt:lpstr> </vt:lpstr>
      <vt:lpstr>Complex Numbers</vt:lpstr>
      <vt:lpstr>Worked Examples</vt:lpstr>
      <vt:lpstr>Worked Examples</vt:lpstr>
      <vt:lpstr>Worked Examples</vt:lpstr>
      <vt:lpstr>Worked Examples</vt:lpstr>
      <vt:lpstr>Worked Examples</vt:lpstr>
      <vt:lpstr>Worked Examples</vt:lpstr>
      <vt:lpstr>Worked Examples</vt:lpstr>
      <vt:lpstr>Worked Examples</vt:lpstr>
      <vt:lpstr>Worked Examples</vt:lpstr>
      <vt:lpstr>Addition Subtraction Multiplication</vt:lpstr>
      <vt:lpstr> Division</vt:lpstr>
      <vt:lpstr> Division</vt:lpstr>
      <vt:lpstr> Division</vt:lpstr>
      <vt:lpstr>PowerPoint Presentation</vt:lpstr>
      <vt:lpstr> Solving Quadratic Functions</vt:lpstr>
      <vt:lpstr>PowerPoint Presentation</vt:lpstr>
      <vt:lpstr>Lets try these problems.</vt:lpstr>
      <vt:lpstr> Solving Quadratic Equations</vt:lpstr>
      <vt:lpstr> </vt:lpstr>
      <vt:lpstr>PowerPoint Presentation</vt:lpstr>
      <vt:lpstr>PowerPoint Presentation</vt:lpstr>
      <vt:lpstr>Complex Conjugate</vt:lpstr>
      <vt:lpstr> Developing useful rules</vt:lpstr>
      <vt:lpstr> Developing useful rules</vt:lpstr>
      <vt:lpstr> Developing useful rules</vt:lpstr>
      <vt:lpstr>PowerPoint Presentation</vt:lpstr>
      <vt:lpstr>Argand Diagram</vt:lpstr>
      <vt:lpstr>Argand Diagram</vt:lpstr>
      <vt:lpstr>Argand Diagram</vt:lpstr>
      <vt:lpstr>Argand Diagram</vt:lpstr>
      <vt:lpstr>Argand Diagram</vt:lpstr>
      <vt:lpstr>Argand Diagram</vt:lpstr>
      <vt:lpstr>Argand Diagram</vt:lpstr>
      <vt:lpstr>Argand Diagram</vt:lpstr>
      <vt:lpstr>Argand Diagram</vt:lpstr>
      <vt:lpstr>Argand Diagram</vt:lpstr>
      <vt:lpstr>Argand Diagram</vt:lpstr>
      <vt:lpstr>Argand Diagram</vt:lpstr>
      <vt:lpstr>Mod-Arg Form</vt:lpstr>
      <vt:lpstr>The modulus and argument of a complex number</vt:lpstr>
      <vt:lpstr>An Easy Way To Determine Argument</vt:lpstr>
      <vt:lpstr>Principal Argument</vt:lpstr>
      <vt:lpstr>An Easy Way To Determine Principal Argument</vt:lpstr>
      <vt:lpstr>An alternate way to determine principal argument</vt:lpstr>
      <vt:lpstr>PowerPoint Presentation</vt:lpstr>
      <vt:lpstr>PowerPoint Presentation</vt:lpstr>
      <vt:lpstr>Example</vt:lpstr>
      <vt:lpstr>Polar Form</vt:lpstr>
      <vt:lpstr>Polar Form</vt:lpstr>
      <vt:lpstr>PowerPoint Presentation</vt:lpstr>
      <vt:lpstr>Example</vt:lpstr>
      <vt:lpstr>Example</vt:lpstr>
      <vt:lpstr>Conversion between the forms</vt:lpstr>
      <vt:lpstr>PowerPoint Presentation</vt:lpstr>
      <vt:lpstr>Euler’s Formula &amp; Exponential form</vt:lpstr>
      <vt:lpstr>Multiplication and Division in Polar Form </vt:lpstr>
      <vt:lpstr>Multiplication and Division in Exponential Form </vt:lpstr>
      <vt:lpstr>Example</vt:lpstr>
      <vt:lpstr>PowerPoint Presentation</vt:lpstr>
      <vt:lpstr>De Moivre’s Theorem</vt:lpstr>
      <vt:lpstr>PowerPoint Presentation</vt:lpstr>
      <vt:lpstr>Applications of De Moivre’s Theorem</vt:lpstr>
      <vt:lpstr>nth roots of a complex number</vt:lpstr>
      <vt:lpstr>Example</vt:lpstr>
      <vt:lpstr>Example</vt:lpstr>
      <vt:lpstr>Example</vt:lpstr>
      <vt:lpstr>Example</vt:lpstr>
      <vt:lpstr>PowerPoint Presentation</vt:lpstr>
      <vt:lpstr>PowerPoint Presentation</vt:lpstr>
      <vt:lpstr>PowerPoint Presentation</vt:lpstr>
      <vt:lpstr>PowerPoint Presentation</vt:lpstr>
      <vt:lpstr>Some important facts about complex numbers</vt:lpstr>
      <vt:lpstr>PowerPoint Presentation</vt:lpstr>
      <vt:lpstr>PowerPoint Presentation</vt:lpstr>
      <vt:lpstr>Application in Electrical Engineering</vt:lpstr>
      <vt:lpstr>Application in Electrical Engineering</vt:lpstr>
      <vt:lpstr>Application in Electrical Engineering</vt:lpstr>
      <vt:lpstr>Practice Questions</vt:lpstr>
    </vt:vector>
  </TitlesOfParts>
  <Company>Reddam House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Complex Numbers</dc:title>
  <dc:creator>Morris Needleman</dc:creator>
  <cp:lastModifiedBy>Saeed Afzal</cp:lastModifiedBy>
  <cp:revision>213</cp:revision>
  <dcterms:created xsi:type="dcterms:W3CDTF">2002-05-18T12:57:19Z</dcterms:created>
  <dcterms:modified xsi:type="dcterms:W3CDTF">2022-02-01T04:50:08Z</dcterms:modified>
</cp:coreProperties>
</file>